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1"/>
  </p:notesMasterIdLst>
  <p:sldIdLst>
    <p:sldId id="256" r:id="rId2"/>
    <p:sldId id="312" r:id="rId3"/>
    <p:sldId id="288" r:id="rId4"/>
    <p:sldId id="259" r:id="rId5"/>
    <p:sldId id="257" r:id="rId6"/>
    <p:sldId id="307" r:id="rId7"/>
    <p:sldId id="319" r:id="rId8"/>
    <p:sldId id="308" r:id="rId9"/>
    <p:sldId id="260" r:id="rId10"/>
    <p:sldId id="263" r:id="rId11"/>
    <p:sldId id="313" r:id="rId12"/>
    <p:sldId id="290" r:id="rId13"/>
    <p:sldId id="309" r:id="rId14"/>
    <p:sldId id="284" r:id="rId15"/>
    <p:sldId id="314" r:id="rId16"/>
    <p:sldId id="300" r:id="rId17"/>
    <p:sldId id="296" r:id="rId18"/>
    <p:sldId id="297" r:id="rId19"/>
    <p:sldId id="315" r:id="rId20"/>
    <p:sldId id="298" r:id="rId21"/>
    <p:sldId id="299" r:id="rId22"/>
    <p:sldId id="317" r:id="rId23"/>
    <p:sldId id="316" r:id="rId24"/>
    <p:sldId id="285" r:id="rId25"/>
    <p:sldId id="310" r:id="rId26"/>
    <p:sldId id="304" r:id="rId27"/>
    <p:sldId id="303" r:id="rId28"/>
    <p:sldId id="302" r:id="rId29"/>
    <p:sldId id="301" r:id="rId30"/>
    <p:sldId id="320" r:id="rId31"/>
    <p:sldId id="305" r:id="rId32"/>
    <p:sldId id="321" r:id="rId33"/>
    <p:sldId id="261" r:id="rId34"/>
    <p:sldId id="322" r:id="rId35"/>
    <p:sldId id="270" r:id="rId36"/>
    <p:sldId id="306" r:id="rId37"/>
    <p:sldId id="273" r:id="rId38"/>
    <p:sldId id="279" r:id="rId39"/>
    <p:sldId id="278" r:id="rId40"/>
  </p:sldIdLst>
  <p:sldSz cx="9144000" cy="5143500" type="screen16x9"/>
  <p:notesSz cx="6858000" cy="9144000"/>
  <p:embeddedFontLst>
    <p:embeddedFont>
      <p:font typeface="Barlow" panose="00000500000000000000" pitchFamily="2" charset="0"/>
      <p:regular r:id="rId42"/>
      <p:bold r:id="rId43"/>
      <p:italic r:id="rId44"/>
      <p:boldItalic r:id="rId45"/>
    </p:embeddedFont>
    <p:embeddedFont>
      <p:font typeface="Barlow Light" panose="00000400000000000000" pitchFamily="2"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Miriam Libre" panose="00000500000000000000" pitchFamily="2" charset="-79"/>
      <p:regular r:id="rId54"/>
      <p:bold r:id="rId55"/>
    </p:embeddedFont>
    <p:embeddedFont>
      <p:font typeface="Work Sans"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E15782-F7D0-4E68-A2F9-390061CDB07A}" v="266" dt="2022-09-15T14:58:12.288"/>
    <p1510:client id="{E8E0C5BE-7510-4AE1-9FAE-D3BC4D10FFA1}" v="3" dt="2022-09-15T10:16:56.368"/>
  </p1510:revLst>
</p1510:revInfo>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79" autoAdjust="0"/>
    <p:restoredTop sz="86013" autoAdjust="0"/>
  </p:normalViewPr>
  <p:slideViewPr>
    <p:cSldViewPr snapToGrid="0">
      <p:cViewPr varScale="1">
        <p:scale>
          <a:sx n="89" d="100"/>
          <a:sy n="89" d="100"/>
        </p:scale>
        <p:origin x="44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roxford" userId="ee2a8b16-61c3-454e-9d67-8e7b0576dcf3" providerId="ADAL" clId="{AFE15782-F7D0-4E68-A2F9-390061CDB07A}"/>
    <pc:docChg chg="undo custSel addSld delSld modSld sldOrd">
      <pc:chgData name="James Croxford" userId="ee2a8b16-61c3-454e-9d67-8e7b0576dcf3" providerId="ADAL" clId="{AFE15782-F7D0-4E68-A2F9-390061CDB07A}" dt="2022-09-15T15:19:37.478" v="3823" actId="313"/>
      <pc:docMkLst>
        <pc:docMk/>
      </pc:docMkLst>
      <pc:sldChg chg="modNotesTx">
        <pc:chgData name="James Croxford" userId="ee2a8b16-61c3-454e-9d67-8e7b0576dcf3" providerId="ADAL" clId="{AFE15782-F7D0-4E68-A2F9-390061CDB07A}" dt="2022-09-15T14:05:55.161" v="842" actId="20577"/>
        <pc:sldMkLst>
          <pc:docMk/>
          <pc:sldMk cId="0" sldId="256"/>
        </pc:sldMkLst>
      </pc:sldChg>
      <pc:sldChg chg="modNotesTx">
        <pc:chgData name="James Croxford" userId="ee2a8b16-61c3-454e-9d67-8e7b0576dcf3" providerId="ADAL" clId="{AFE15782-F7D0-4E68-A2F9-390061CDB07A}" dt="2022-09-15T14:01:16.564" v="695" actId="20577"/>
        <pc:sldMkLst>
          <pc:docMk/>
          <pc:sldMk cId="0" sldId="257"/>
        </pc:sldMkLst>
      </pc:sldChg>
      <pc:sldChg chg="modNotesTx">
        <pc:chgData name="James Croxford" userId="ee2a8b16-61c3-454e-9d67-8e7b0576dcf3" providerId="ADAL" clId="{AFE15782-F7D0-4E68-A2F9-390061CDB07A}" dt="2022-09-15T13:59:01.360" v="442" actId="20577"/>
        <pc:sldMkLst>
          <pc:docMk/>
          <pc:sldMk cId="0" sldId="259"/>
        </pc:sldMkLst>
      </pc:sldChg>
      <pc:sldChg chg="ord">
        <pc:chgData name="James Croxford" userId="ee2a8b16-61c3-454e-9d67-8e7b0576dcf3" providerId="ADAL" clId="{AFE15782-F7D0-4E68-A2F9-390061CDB07A}" dt="2022-09-15T13:49:37.342" v="243" actId="20578"/>
        <pc:sldMkLst>
          <pc:docMk/>
          <pc:sldMk cId="0" sldId="260"/>
        </pc:sldMkLst>
      </pc:sldChg>
      <pc:sldChg chg="ord">
        <pc:chgData name="James Croxford" userId="ee2a8b16-61c3-454e-9d67-8e7b0576dcf3" providerId="ADAL" clId="{AFE15782-F7D0-4E68-A2F9-390061CDB07A}" dt="2022-09-15T15:14:53.018" v="3569"/>
        <pc:sldMkLst>
          <pc:docMk/>
          <pc:sldMk cId="0" sldId="261"/>
        </pc:sldMkLst>
      </pc:sldChg>
      <pc:sldChg chg="modSp ord modNotesTx">
        <pc:chgData name="James Croxford" userId="ee2a8b16-61c3-454e-9d67-8e7b0576dcf3" providerId="ADAL" clId="{AFE15782-F7D0-4E68-A2F9-390061CDB07A}" dt="2022-09-15T14:47:01.745" v="2184" actId="20577"/>
        <pc:sldMkLst>
          <pc:docMk/>
          <pc:sldMk cId="0" sldId="263"/>
        </pc:sldMkLst>
        <pc:spChg chg="mod">
          <ac:chgData name="James Croxford" userId="ee2a8b16-61c3-454e-9d67-8e7b0576dcf3" providerId="ADAL" clId="{AFE15782-F7D0-4E68-A2F9-390061CDB07A}" dt="2022-09-15T14:39:56.130" v="1738" actId="20577"/>
          <ac:spMkLst>
            <pc:docMk/>
            <pc:sldMk cId="0" sldId="263"/>
            <ac:spMk id="299" creationId="{00000000-0000-0000-0000-000000000000}"/>
          </ac:spMkLst>
        </pc:spChg>
      </pc:sldChg>
      <pc:sldChg chg="modNotesTx">
        <pc:chgData name="James Croxford" userId="ee2a8b16-61c3-454e-9d67-8e7b0576dcf3" providerId="ADAL" clId="{AFE15782-F7D0-4E68-A2F9-390061CDB07A}" dt="2022-09-15T14:43:38.941" v="2119" actId="20577"/>
        <pc:sldMkLst>
          <pc:docMk/>
          <pc:sldMk cId="0" sldId="284"/>
        </pc:sldMkLst>
      </pc:sldChg>
      <pc:sldChg chg="modNotesTx">
        <pc:chgData name="James Croxford" userId="ee2a8b16-61c3-454e-9d67-8e7b0576dcf3" providerId="ADAL" clId="{AFE15782-F7D0-4E68-A2F9-390061CDB07A}" dt="2022-09-15T15:04:44.064" v="3294" actId="20577"/>
        <pc:sldMkLst>
          <pc:docMk/>
          <pc:sldMk cId="0" sldId="285"/>
        </pc:sldMkLst>
      </pc:sldChg>
      <pc:sldChg chg="modSp">
        <pc:chgData name="James Croxford" userId="ee2a8b16-61c3-454e-9d67-8e7b0576dcf3" providerId="ADAL" clId="{AFE15782-F7D0-4E68-A2F9-390061CDB07A}" dt="2022-09-15T13:51:29.131" v="266" actId="1076"/>
        <pc:sldMkLst>
          <pc:docMk/>
          <pc:sldMk cId="0" sldId="288"/>
        </pc:sldMkLst>
        <pc:picChg chg="mod">
          <ac:chgData name="James Croxford" userId="ee2a8b16-61c3-454e-9d67-8e7b0576dcf3" providerId="ADAL" clId="{AFE15782-F7D0-4E68-A2F9-390061CDB07A}" dt="2022-09-15T13:51:29.131" v="266" actId="1076"/>
          <ac:picMkLst>
            <pc:docMk/>
            <pc:sldMk cId="0" sldId="288"/>
            <ac:picMk id="4" creationId="{EA1E2DAC-CA78-8D8A-1C23-DF1B6693F565}"/>
          </ac:picMkLst>
        </pc:picChg>
      </pc:sldChg>
      <pc:sldChg chg="addSp modSp mod">
        <pc:chgData name="James Croxford" userId="ee2a8b16-61c3-454e-9d67-8e7b0576dcf3" providerId="ADAL" clId="{AFE15782-F7D0-4E68-A2F9-390061CDB07A}" dt="2022-09-15T14:34:39.298" v="1690" actId="113"/>
        <pc:sldMkLst>
          <pc:docMk/>
          <pc:sldMk cId="0" sldId="290"/>
        </pc:sldMkLst>
        <pc:spChg chg="add mod ord">
          <ac:chgData name="James Croxford" userId="ee2a8b16-61c3-454e-9d67-8e7b0576dcf3" providerId="ADAL" clId="{AFE15782-F7D0-4E68-A2F9-390061CDB07A}" dt="2022-09-15T14:34:33.034" v="1689" actId="14100"/>
          <ac:spMkLst>
            <pc:docMk/>
            <pc:sldMk cId="0" sldId="290"/>
            <ac:spMk id="2" creationId="{E485C510-3AA5-5021-4016-02DE5950CDA4}"/>
          </ac:spMkLst>
        </pc:spChg>
        <pc:spChg chg="mod">
          <ac:chgData name="James Croxford" userId="ee2a8b16-61c3-454e-9d67-8e7b0576dcf3" providerId="ADAL" clId="{AFE15782-F7D0-4E68-A2F9-390061CDB07A}" dt="2022-09-15T14:34:39.298" v="1690" actId="113"/>
          <ac:spMkLst>
            <pc:docMk/>
            <pc:sldMk cId="0" sldId="290"/>
            <ac:spMk id="804" creationId="{00000000-0000-0000-0000-000000000000}"/>
          </ac:spMkLst>
        </pc:spChg>
        <pc:graphicFrameChg chg="mod modGraphic">
          <ac:chgData name="James Croxford" userId="ee2a8b16-61c3-454e-9d67-8e7b0576dcf3" providerId="ADAL" clId="{AFE15782-F7D0-4E68-A2F9-390061CDB07A}" dt="2022-09-15T14:34:27.731" v="1688" actId="1076"/>
          <ac:graphicFrameMkLst>
            <pc:docMk/>
            <pc:sldMk cId="0" sldId="290"/>
            <ac:graphicFrameMk id="806" creationId="{00000000-0000-0000-0000-000000000000}"/>
          </ac:graphicFrameMkLst>
        </pc:graphicFrameChg>
      </pc:sldChg>
      <pc:sldChg chg="addSp delSp modSp mod modNotesTx">
        <pc:chgData name="James Croxford" userId="ee2a8b16-61c3-454e-9d67-8e7b0576dcf3" providerId="ADAL" clId="{AFE15782-F7D0-4E68-A2F9-390061CDB07A}" dt="2022-09-15T14:58:58.766" v="2292" actId="20577"/>
        <pc:sldMkLst>
          <pc:docMk/>
          <pc:sldMk cId="1273821985" sldId="297"/>
        </pc:sldMkLst>
        <pc:graphicFrameChg chg="add del modGraphic">
          <ac:chgData name="James Croxford" userId="ee2a8b16-61c3-454e-9d67-8e7b0576dcf3" providerId="ADAL" clId="{AFE15782-F7D0-4E68-A2F9-390061CDB07A}" dt="2022-09-15T14:50:42.457" v="2260" actId="27309"/>
          <ac:graphicFrameMkLst>
            <pc:docMk/>
            <pc:sldMk cId="1273821985" sldId="297"/>
            <ac:graphicFrameMk id="3" creationId="{693C46BF-4FA1-1993-E0C3-7E1318D436A9}"/>
          </ac:graphicFrameMkLst>
        </pc:graphicFrameChg>
      </pc:sldChg>
      <pc:sldChg chg="addSp mod modNotesTx">
        <pc:chgData name="James Croxford" userId="ee2a8b16-61c3-454e-9d67-8e7b0576dcf3" providerId="ADAL" clId="{AFE15782-F7D0-4E68-A2F9-390061CDB07A}" dt="2022-09-15T15:06:08.626" v="3295" actId="22"/>
        <pc:sldMkLst>
          <pc:docMk/>
          <pc:sldMk cId="1053523819" sldId="298"/>
        </pc:sldMkLst>
        <pc:picChg chg="add">
          <ac:chgData name="James Croxford" userId="ee2a8b16-61c3-454e-9d67-8e7b0576dcf3" providerId="ADAL" clId="{AFE15782-F7D0-4E68-A2F9-390061CDB07A}" dt="2022-09-15T15:06:08.626" v="3295" actId="22"/>
          <ac:picMkLst>
            <pc:docMk/>
            <pc:sldMk cId="1053523819" sldId="298"/>
            <ac:picMk id="3" creationId="{26088A7A-4FD6-A03A-6B25-F02DBE357074}"/>
          </ac:picMkLst>
        </pc:picChg>
      </pc:sldChg>
      <pc:sldChg chg="modSp mod">
        <pc:chgData name="James Croxford" userId="ee2a8b16-61c3-454e-9d67-8e7b0576dcf3" providerId="ADAL" clId="{AFE15782-F7D0-4E68-A2F9-390061CDB07A}" dt="2022-09-15T15:06:34.372" v="3322" actId="20577"/>
        <pc:sldMkLst>
          <pc:docMk/>
          <pc:sldMk cId="3838205953" sldId="299"/>
        </pc:sldMkLst>
        <pc:spChg chg="mod">
          <ac:chgData name="James Croxford" userId="ee2a8b16-61c3-454e-9d67-8e7b0576dcf3" providerId="ADAL" clId="{AFE15782-F7D0-4E68-A2F9-390061CDB07A}" dt="2022-09-15T15:06:34.372" v="3322" actId="20577"/>
          <ac:spMkLst>
            <pc:docMk/>
            <pc:sldMk cId="3838205953" sldId="299"/>
            <ac:spMk id="268" creationId="{00000000-0000-0000-0000-000000000000}"/>
          </ac:spMkLst>
        </pc:spChg>
      </pc:sldChg>
      <pc:sldChg chg="addSp delSp modSp mod modNotesTx">
        <pc:chgData name="James Croxford" userId="ee2a8b16-61c3-454e-9d67-8e7b0576dcf3" providerId="ADAL" clId="{AFE15782-F7D0-4E68-A2F9-390061CDB07A}" dt="2022-09-15T14:47:36.036" v="2258" actId="20577"/>
        <pc:sldMkLst>
          <pc:docMk/>
          <pc:sldMk cId="1817127687" sldId="300"/>
        </pc:sldMkLst>
        <pc:picChg chg="add mod">
          <ac:chgData name="James Croxford" userId="ee2a8b16-61c3-454e-9d67-8e7b0576dcf3" providerId="ADAL" clId="{AFE15782-F7D0-4E68-A2F9-390061CDB07A}" dt="2022-09-15T14:45:46.445" v="2132" actId="1076"/>
          <ac:picMkLst>
            <pc:docMk/>
            <pc:sldMk cId="1817127687" sldId="300"/>
            <ac:picMk id="3" creationId="{14886782-0011-BD8E-79D1-24034F724D91}"/>
          </ac:picMkLst>
        </pc:picChg>
        <pc:picChg chg="add del">
          <ac:chgData name="James Croxford" userId="ee2a8b16-61c3-454e-9d67-8e7b0576dcf3" providerId="ADAL" clId="{AFE15782-F7D0-4E68-A2F9-390061CDB07A}" dt="2022-09-15T14:45:39.091" v="2128" actId="478"/>
          <ac:picMkLst>
            <pc:docMk/>
            <pc:sldMk cId="1817127687" sldId="300"/>
            <ac:picMk id="4" creationId="{1F47BDC5-17DE-B26F-345C-5289E7C1045A}"/>
          </ac:picMkLst>
        </pc:picChg>
      </pc:sldChg>
      <pc:sldChg chg="ord">
        <pc:chgData name="James Croxford" userId="ee2a8b16-61c3-454e-9d67-8e7b0576dcf3" providerId="ADAL" clId="{AFE15782-F7D0-4E68-A2F9-390061CDB07A}" dt="2022-09-15T15:10:52.889" v="3503"/>
        <pc:sldMkLst>
          <pc:docMk/>
          <pc:sldMk cId="3380319631" sldId="301"/>
        </pc:sldMkLst>
      </pc:sldChg>
      <pc:sldChg chg="ord">
        <pc:chgData name="James Croxford" userId="ee2a8b16-61c3-454e-9d67-8e7b0576dcf3" providerId="ADAL" clId="{AFE15782-F7D0-4E68-A2F9-390061CDB07A}" dt="2022-09-15T15:11:05.314" v="3507"/>
        <pc:sldMkLst>
          <pc:docMk/>
          <pc:sldMk cId="3927695112" sldId="303"/>
        </pc:sldMkLst>
      </pc:sldChg>
      <pc:sldChg chg="addSp mod ord">
        <pc:chgData name="James Croxford" userId="ee2a8b16-61c3-454e-9d67-8e7b0576dcf3" providerId="ADAL" clId="{AFE15782-F7D0-4E68-A2F9-390061CDB07A}" dt="2022-09-15T15:11:12.199" v="3508" actId="22"/>
        <pc:sldMkLst>
          <pc:docMk/>
          <pc:sldMk cId="3283553407" sldId="304"/>
        </pc:sldMkLst>
        <pc:picChg chg="add">
          <ac:chgData name="James Croxford" userId="ee2a8b16-61c3-454e-9d67-8e7b0576dcf3" providerId="ADAL" clId="{AFE15782-F7D0-4E68-A2F9-390061CDB07A}" dt="2022-09-15T15:11:12.199" v="3508" actId="22"/>
          <ac:picMkLst>
            <pc:docMk/>
            <pc:sldMk cId="3283553407" sldId="304"/>
            <ac:picMk id="7" creationId="{42B55C34-161C-EC56-6F7D-AB3AE99523B0}"/>
          </ac:picMkLst>
        </pc:picChg>
      </pc:sldChg>
      <pc:sldChg chg="ord">
        <pc:chgData name="James Croxford" userId="ee2a8b16-61c3-454e-9d67-8e7b0576dcf3" providerId="ADAL" clId="{AFE15782-F7D0-4E68-A2F9-390061CDB07A}" dt="2022-09-15T15:14:44.085" v="3567"/>
        <pc:sldMkLst>
          <pc:docMk/>
          <pc:sldMk cId="360221450" sldId="305"/>
        </pc:sldMkLst>
      </pc:sldChg>
      <pc:sldChg chg="modSp mod modAnim modNotesTx">
        <pc:chgData name="James Croxford" userId="ee2a8b16-61c3-454e-9d67-8e7b0576dcf3" providerId="ADAL" clId="{AFE15782-F7D0-4E68-A2F9-390061CDB07A}" dt="2022-09-15T14:04:14.551" v="749" actId="20577"/>
        <pc:sldMkLst>
          <pc:docMk/>
          <pc:sldMk cId="1550768788" sldId="307"/>
        </pc:sldMkLst>
        <pc:spChg chg="mod">
          <ac:chgData name="James Croxford" userId="ee2a8b16-61c3-454e-9d67-8e7b0576dcf3" providerId="ADAL" clId="{AFE15782-F7D0-4E68-A2F9-390061CDB07A}" dt="2022-09-15T14:02:14.930" v="719" actId="20577"/>
          <ac:spMkLst>
            <pc:docMk/>
            <pc:sldMk cId="1550768788" sldId="307"/>
            <ac:spMk id="247" creationId="{00000000-0000-0000-0000-000000000000}"/>
          </ac:spMkLst>
        </pc:spChg>
      </pc:sldChg>
      <pc:sldChg chg="modSp mod modNotesTx">
        <pc:chgData name="James Croxford" userId="ee2a8b16-61c3-454e-9d67-8e7b0576dcf3" providerId="ADAL" clId="{AFE15782-F7D0-4E68-A2F9-390061CDB07A}" dt="2022-09-15T14:13:22.412" v="1383" actId="20577"/>
        <pc:sldMkLst>
          <pc:docMk/>
          <pc:sldMk cId="2790180351" sldId="308"/>
        </pc:sldMkLst>
        <pc:spChg chg="mod">
          <ac:chgData name="James Croxford" userId="ee2a8b16-61c3-454e-9d67-8e7b0576dcf3" providerId="ADAL" clId="{AFE15782-F7D0-4E68-A2F9-390061CDB07A}" dt="2022-09-15T14:07:48.649" v="852" actId="20577"/>
          <ac:spMkLst>
            <pc:docMk/>
            <pc:sldMk cId="2790180351" sldId="308"/>
            <ac:spMk id="6" creationId="{A099E302-A7A4-8640-FBC6-E86F58949989}"/>
          </ac:spMkLst>
        </pc:spChg>
      </pc:sldChg>
      <pc:sldChg chg="addSp modSp mod">
        <pc:chgData name="James Croxford" userId="ee2a8b16-61c3-454e-9d67-8e7b0576dcf3" providerId="ADAL" clId="{AFE15782-F7D0-4E68-A2F9-390061CDB07A}" dt="2022-09-15T14:37:13.251" v="1734" actId="20577"/>
        <pc:sldMkLst>
          <pc:docMk/>
          <pc:sldMk cId="624756" sldId="309"/>
        </pc:sldMkLst>
        <pc:spChg chg="add mod ord">
          <ac:chgData name="James Croxford" userId="ee2a8b16-61c3-454e-9d67-8e7b0576dcf3" providerId="ADAL" clId="{AFE15782-F7D0-4E68-A2F9-390061CDB07A}" dt="2022-09-15T14:32:44.704" v="1681" actId="1076"/>
          <ac:spMkLst>
            <pc:docMk/>
            <pc:sldMk cId="624756" sldId="309"/>
            <ac:spMk id="3" creationId="{A1B73007-4F63-7A81-106D-75ACBE8FD60E}"/>
          </ac:spMkLst>
        </pc:spChg>
        <pc:spChg chg="mod">
          <ac:chgData name="James Croxford" userId="ee2a8b16-61c3-454e-9d67-8e7b0576dcf3" providerId="ADAL" clId="{AFE15782-F7D0-4E68-A2F9-390061CDB07A}" dt="2022-09-15T14:34:54.379" v="1691" actId="1076"/>
          <ac:spMkLst>
            <pc:docMk/>
            <pc:sldMk cId="624756" sldId="309"/>
            <ac:spMk id="804" creationId="{00000000-0000-0000-0000-000000000000}"/>
          </ac:spMkLst>
        </pc:spChg>
        <pc:graphicFrameChg chg="mod modGraphic">
          <ac:chgData name="James Croxford" userId="ee2a8b16-61c3-454e-9d67-8e7b0576dcf3" providerId="ADAL" clId="{AFE15782-F7D0-4E68-A2F9-390061CDB07A}" dt="2022-09-15T14:37:13.251" v="1734" actId="20577"/>
          <ac:graphicFrameMkLst>
            <pc:docMk/>
            <pc:sldMk cId="624756" sldId="309"/>
            <ac:graphicFrameMk id="806" creationId="{00000000-0000-0000-0000-000000000000}"/>
          </ac:graphicFrameMkLst>
        </pc:graphicFrameChg>
      </pc:sldChg>
      <pc:sldChg chg="modSp mod modNotesTx">
        <pc:chgData name="James Croxford" userId="ee2a8b16-61c3-454e-9d67-8e7b0576dcf3" providerId="ADAL" clId="{AFE15782-F7D0-4E68-A2F9-390061CDB07A}" dt="2022-09-15T15:19:37.478" v="3823" actId="313"/>
        <pc:sldMkLst>
          <pc:docMk/>
          <pc:sldMk cId="3408113864" sldId="310"/>
        </pc:sldMkLst>
        <pc:spChg chg="mod">
          <ac:chgData name="James Croxford" userId="ee2a8b16-61c3-454e-9d67-8e7b0576dcf3" providerId="ADAL" clId="{AFE15782-F7D0-4E68-A2F9-390061CDB07A}" dt="2022-09-15T15:19:30.865" v="3820" actId="313"/>
          <ac:spMkLst>
            <pc:docMk/>
            <pc:sldMk cId="3408113864" sldId="310"/>
            <ac:spMk id="7" creationId="{461313FC-E422-0A83-7D30-C8D926872328}"/>
          </ac:spMkLst>
        </pc:spChg>
      </pc:sldChg>
      <pc:sldChg chg="modSp new del mod ord modNotesTx">
        <pc:chgData name="James Croxford" userId="ee2a8b16-61c3-454e-9d67-8e7b0576dcf3" providerId="ADAL" clId="{AFE15782-F7D0-4E68-A2F9-390061CDB07A}" dt="2022-09-15T13:49:53.856" v="248" actId="2696"/>
        <pc:sldMkLst>
          <pc:docMk/>
          <pc:sldMk cId="549103711" sldId="311"/>
        </pc:sldMkLst>
        <pc:spChg chg="mod">
          <ac:chgData name="James Croxford" userId="ee2a8b16-61c3-454e-9d67-8e7b0576dcf3" providerId="ADAL" clId="{AFE15782-F7D0-4E68-A2F9-390061CDB07A}" dt="2022-09-15T13:45:07.362" v="18" actId="20577"/>
          <ac:spMkLst>
            <pc:docMk/>
            <pc:sldMk cId="549103711" sldId="311"/>
            <ac:spMk id="3" creationId="{38EB4CD6-23ED-4679-70EB-5454476453C4}"/>
          </ac:spMkLst>
        </pc:spChg>
        <pc:spChg chg="mod">
          <ac:chgData name="James Croxford" userId="ee2a8b16-61c3-454e-9d67-8e7b0576dcf3" providerId="ADAL" clId="{AFE15782-F7D0-4E68-A2F9-390061CDB07A}" dt="2022-09-15T13:45:15.212" v="22" actId="20577"/>
          <ac:spMkLst>
            <pc:docMk/>
            <pc:sldMk cId="549103711" sldId="311"/>
            <ac:spMk id="4" creationId="{FC3FAE11-3547-D754-6ABE-C5888A005A95}"/>
          </ac:spMkLst>
        </pc:spChg>
      </pc:sldChg>
      <pc:sldChg chg="modSp add mod ord modNotesTx">
        <pc:chgData name="James Croxford" userId="ee2a8b16-61c3-454e-9d67-8e7b0576dcf3" providerId="ADAL" clId="{AFE15782-F7D0-4E68-A2F9-390061CDB07A}" dt="2022-09-15T13:50:03.208" v="260" actId="20577"/>
        <pc:sldMkLst>
          <pc:docMk/>
          <pc:sldMk cId="2141746863" sldId="312"/>
        </pc:sldMkLst>
        <pc:spChg chg="mod">
          <ac:chgData name="James Croxford" userId="ee2a8b16-61c3-454e-9d67-8e7b0576dcf3" providerId="ADAL" clId="{AFE15782-F7D0-4E68-A2F9-390061CDB07A}" dt="2022-09-15T13:50:03.208" v="260" actId="20577"/>
          <ac:spMkLst>
            <pc:docMk/>
            <pc:sldMk cId="2141746863" sldId="312"/>
            <ac:spMk id="268" creationId="{00000000-0000-0000-0000-000000000000}"/>
          </ac:spMkLst>
        </pc:spChg>
      </pc:sldChg>
      <pc:sldChg chg="addSp delSp modSp add mod delAnim modAnim">
        <pc:chgData name="James Croxford" userId="ee2a8b16-61c3-454e-9d67-8e7b0576dcf3" providerId="ADAL" clId="{AFE15782-F7D0-4E68-A2F9-390061CDB07A}" dt="2022-09-15T14:42:46.256" v="1988" actId="20577"/>
        <pc:sldMkLst>
          <pc:docMk/>
          <pc:sldMk cId="1045245125" sldId="313"/>
        </pc:sldMkLst>
        <pc:spChg chg="add del mod">
          <ac:chgData name="James Croxford" userId="ee2a8b16-61c3-454e-9d67-8e7b0576dcf3" providerId="ADAL" clId="{AFE15782-F7D0-4E68-A2F9-390061CDB07A}" dt="2022-09-15T14:40:43.609" v="1745" actId="478"/>
          <ac:spMkLst>
            <pc:docMk/>
            <pc:sldMk cId="1045245125" sldId="313"/>
            <ac:spMk id="3" creationId="{49746BEC-3D9F-01EB-0E88-BD3CDA91E0F5}"/>
          </ac:spMkLst>
        </pc:spChg>
        <pc:spChg chg="mod">
          <ac:chgData name="James Croxford" userId="ee2a8b16-61c3-454e-9d67-8e7b0576dcf3" providerId="ADAL" clId="{AFE15782-F7D0-4E68-A2F9-390061CDB07A}" dt="2022-09-15T14:42:46.256" v="1988" actId="20577"/>
          <ac:spMkLst>
            <pc:docMk/>
            <pc:sldMk cId="1045245125" sldId="313"/>
            <ac:spMk id="299" creationId="{00000000-0000-0000-0000-000000000000}"/>
          </ac:spMkLst>
        </pc:spChg>
        <pc:spChg chg="del mod">
          <ac:chgData name="James Croxford" userId="ee2a8b16-61c3-454e-9d67-8e7b0576dcf3" providerId="ADAL" clId="{AFE15782-F7D0-4E68-A2F9-390061CDB07A}" dt="2022-09-15T14:40:40.747" v="1744" actId="478"/>
          <ac:spMkLst>
            <pc:docMk/>
            <pc:sldMk cId="1045245125" sldId="313"/>
            <ac:spMk id="301" creationId="{00000000-0000-0000-0000-000000000000}"/>
          </ac:spMkLst>
        </pc:spChg>
      </pc:sldChg>
      <pc:sldChg chg="addSp modSp new mod">
        <pc:chgData name="James Croxford" userId="ee2a8b16-61c3-454e-9d67-8e7b0576dcf3" providerId="ADAL" clId="{AFE15782-F7D0-4E68-A2F9-390061CDB07A}" dt="2022-09-15T14:58:17.975" v="2288" actId="20577"/>
        <pc:sldMkLst>
          <pc:docMk/>
          <pc:sldMk cId="331316280" sldId="314"/>
        </pc:sldMkLst>
        <pc:spChg chg="add mod">
          <ac:chgData name="James Croxford" userId="ee2a8b16-61c3-454e-9d67-8e7b0576dcf3" providerId="ADAL" clId="{AFE15782-F7D0-4E68-A2F9-390061CDB07A}" dt="2022-09-15T14:58:17.975" v="2288" actId="20577"/>
          <ac:spMkLst>
            <pc:docMk/>
            <pc:sldMk cId="331316280" sldId="314"/>
            <ac:spMk id="3" creationId="{B1CBE484-89AB-BF26-015C-E2BF3D015249}"/>
          </ac:spMkLst>
        </pc:spChg>
      </pc:sldChg>
      <pc:sldChg chg="new del">
        <pc:chgData name="James Croxford" userId="ee2a8b16-61c3-454e-9d67-8e7b0576dcf3" providerId="ADAL" clId="{AFE15782-F7D0-4E68-A2F9-390061CDB07A}" dt="2022-09-15T14:58:00.365" v="2262" actId="2696"/>
        <pc:sldMkLst>
          <pc:docMk/>
          <pc:sldMk cId="2418971561" sldId="314"/>
        </pc:sldMkLst>
      </pc:sldChg>
      <pc:sldChg chg="delSp modSp add mod modNotesTx">
        <pc:chgData name="James Croxford" userId="ee2a8b16-61c3-454e-9d67-8e7b0576dcf3" providerId="ADAL" clId="{AFE15782-F7D0-4E68-A2F9-390061CDB07A}" dt="2022-09-15T15:01:32.685" v="2719" actId="20577"/>
        <pc:sldMkLst>
          <pc:docMk/>
          <pc:sldMk cId="2231015528" sldId="315"/>
        </pc:sldMkLst>
        <pc:spChg chg="mod">
          <ac:chgData name="James Croxford" userId="ee2a8b16-61c3-454e-9d67-8e7b0576dcf3" providerId="ADAL" clId="{AFE15782-F7D0-4E68-A2F9-390061CDB07A}" dt="2022-09-15T14:59:17.635" v="2330" actId="14100"/>
          <ac:spMkLst>
            <pc:docMk/>
            <pc:sldMk cId="2231015528" sldId="315"/>
            <ac:spMk id="600" creationId="{00000000-0000-0000-0000-000000000000}"/>
          </ac:spMkLst>
        </pc:spChg>
        <pc:picChg chg="del">
          <ac:chgData name="James Croxford" userId="ee2a8b16-61c3-454e-9d67-8e7b0576dcf3" providerId="ADAL" clId="{AFE15782-F7D0-4E68-A2F9-390061CDB07A}" dt="2022-09-15T14:59:19.575" v="2331" actId="478"/>
          <ac:picMkLst>
            <pc:docMk/>
            <pc:sldMk cId="2231015528" sldId="315"/>
            <ac:picMk id="4" creationId="{4B70E2BE-E108-229A-BC54-A2CB316B3EA7}"/>
          </ac:picMkLst>
        </pc:picChg>
      </pc:sldChg>
      <pc:sldChg chg="add">
        <pc:chgData name="James Croxford" userId="ee2a8b16-61c3-454e-9d67-8e7b0576dcf3" providerId="ADAL" clId="{AFE15782-F7D0-4E68-A2F9-390061CDB07A}" dt="2022-09-15T15:06:17.833" v="3296" actId="2890"/>
        <pc:sldMkLst>
          <pc:docMk/>
          <pc:sldMk cId="460370130" sldId="316"/>
        </pc:sldMkLst>
      </pc:sldChg>
      <pc:sldChg chg="modSp new mod">
        <pc:chgData name="James Croxford" userId="ee2a8b16-61c3-454e-9d67-8e7b0576dcf3" providerId="ADAL" clId="{AFE15782-F7D0-4E68-A2F9-390061CDB07A}" dt="2022-09-15T15:10:30.165" v="3501" actId="20577"/>
        <pc:sldMkLst>
          <pc:docMk/>
          <pc:sldMk cId="1442433889" sldId="317"/>
        </pc:sldMkLst>
        <pc:spChg chg="mod">
          <ac:chgData name="James Croxford" userId="ee2a8b16-61c3-454e-9d67-8e7b0576dcf3" providerId="ADAL" clId="{AFE15782-F7D0-4E68-A2F9-390061CDB07A}" dt="2022-09-15T15:10:30.165" v="3501" actId="20577"/>
          <ac:spMkLst>
            <pc:docMk/>
            <pc:sldMk cId="1442433889" sldId="317"/>
            <ac:spMk id="4" creationId="{8EE9A0B7-7CB8-04C3-2BAC-C7A1FC6523FA}"/>
          </ac:spMkLst>
        </pc:spChg>
      </pc:sldChg>
      <pc:sldChg chg="new del">
        <pc:chgData name="James Croxford" userId="ee2a8b16-61c3-454e-9d67-8e7b0576dcf3" providerId="ADAL" clId="{AFE15782-F7D0-4E68-A2F9-390061CDB07A}" dt="2022-09-15T15:09:17.329" v="3359" actId="2696"/>
        <pc:sldMkLst>
          <pc:docMk/>
          <pc:sldMk cId="3323977991" sldId="318"/>
        </pc:sldMkLst>
      </pc:sldChg>
      <pc:sldChg chg="modSp new mod">
        <pc:chgData name="James Croxford" userId="ee2a8b16-61c3-454e-9d67-8e7b0576dcf3" providerId="ADAL" clId="{AFE15782-F7D0-4E68-A2F9-390061CDB07A}" dt="2022-09-15T15:08:58.450" v="3358" actId="20577"/>
        <pc:sldMkLst>
          <pc:docMk/>
          <pc:sldMk cId="56445749" sldId="319"/>
        </pc:sldMkLst>
        <pc:spChg chg="mod">
          <ac:chgData name="James Croxford" userId="ee2a8b16-61c3-454e-9d67-8e7b0576dcf3" providerId="ADAL" clId="{AFE15782-F7D0-4E68-A2F9-390061CDB07A}" dt="2022-09-15T15:08:54.605" v="3349" actId="20577"/>
          <ac:spMkLst>
            <pc:docMk/>
            <pc:sldMk cId="56445749" sldId="319"/>
            <ac:spMk id="3" creationId="{788C7CC2-D554-8CC7-E477-3F0987ECBFF9}"/>
          </ac:spMkLst>
        </pc:spChg>
        <pc:spChg chg="mod">
          <ac:chgData name="James Croxford" userId="ee2a8b16-61c3-454e-9d67-8e7b0576dcf3" providerId="ADAL" clId="{AFE15782-F7D0-4E68-A2F9-390061CDB07A}" dt="2022-09-15T15:08:58.450" v="3358" actId="20577"/>
          <ac:spMkLst>
            <pc:docMk/>
            <pc:sldMk cId="56445749" sldId="319"/>
            <ac:spMk id="4" creationId="{C59A0F6E-2397-5C03-4292-17A34077562A}"/>
          </ac:spMkLst>
        </pc:spChg>
      </pc:sldChg>
      <pc:sldChg chg="modSp new mod">
        <pc:chgData name="James Croxford" userId="ee2a8b16-61c3-454e-9d67-8e7b0576dcf3" providerId="ADAL" clId="{AFE15782-F7D0-4E68-A2F9-390061CDB07A}" dt="2022-09-15T15:13:22.688" v="3518" actId="20577"/>
        <pc:sldMkLst>
          <pc:docMk/>
          <pc:sldMk cId="3573039029" sldId="320"/>
        </pc:sldMkLst>
        <pc:spChg chg="mod">
          <ac:chgData name="James Croxford" userId="ee2a8b16-61c3-454e-9d67-8e7b0576dcf3" providerId="ADAL" clId="{AFE15782-F7D0-4E68-A2F9-390061CDB07A}" dt="2022-09-15T15:13:22.688" v="3518" actId="20577"/>
          <ac:spMkLst>
            <pc:docMk/>
            <pc:sldMk cId="3573039029" sldId="320"/>
            <ac:spMk id="2" creationId="{F193373D-DDB3-61EE-3333-125560E4784E}"/>
          </ac:spMkLst>
        </pc:spChg>
      </pc:sldChg>
      <pc:sldChg chg="new del">
        <pc:chgData name="James Croxford" userId="ee2a8b16-61c3-454e-9d67-8e7b0576dcf3" providerId="ADAL" clId="{AFE15782-F7D0-4E68-A2F9-390061CDB07A}" dt="2022-09-15T15:13:07.300" v="3510" actId="2696"/>
        <pc:sldMkLst>
          <pc:docMk/>
          <pc:sldMk cId="4044541751" sldId="320"/>
        </pc:sldMkLst>
      </pc:sldChg>
      <pc:sldChg chg="modSp new mod">
        <pc:chgData name="James Croxford" userId="ee2a8b16-61c3-454e-9d67-8e7b0576dcf3" providerId="ADAL" clId="{AFE15782-F7D0-4E68-A2F9-390061CDB07A}" dt="2022-09-15T15:13:40.306" v="3553" actId="20577"/>
        <pc:sldMkLst>
          <pc:docMk/>
          <pc:sldMk cId="2352440155" sldId="321"/>
        </pc:sldMkLst>
        <pc:spChg chg="mod">
          <ac:chgData name="James Croxford" userId="ee2a8b16-61c3-454e-9d67-8e7b0576dcf3" providerId="ADAL" clId="{AFE15782-F7D0-4E68-A2F9-390061CDB07A}" dt="2022-09-15T15:13:40.306" v="3553" actId="20577"/>
          <ac:spMkLst>
            <pc:docMk/>
            <pc:sldMk cId="2352440155" sldId="321"/>
            <ac:spMk id="2" creationId="{10DB49EF-CB23-6995-186D-2D94B2D9A1EE}"/>
          </ac:spMkLst>
        </pc:spChg>
      </pc:sldChg>
      <pc:sldChg chg="modSp new mod">
        <pc:chgData name="James Croxford" userId="ee2a8b16-61c3-454e-9d67-8e7b0576dcf3" providerId="ADAL" clId="{AFE15782-F7D0-4E68-A2F9-390061CDB07A}" dt="2022-09-15T15:13:55.981" v="3565" actId="20577"/>
        <pc:sldMkLst>
          <pc:docMk/>
          <pc:sldMk cId="117898431" sldId="322"/>
        </pc:sldMkLst>
        <pc:spChg chg="mod">
          <ac:chgData name="James Croxford" userId="ee2a8b16-61c3-454e-9d67-8e7b0576dcf3" providerId="ADAL" clId="{AFE15782-F7D0-4E68-A2F9-390061CDB07A}" dt="2022-09-15T15:13:55.981" v="3565" actId="20577"/>
          <ac:spMkLst>
            <pc:docMk/>
            <pc:sldMk cId="117898431" sldId="322"/>
            <ac:spMk id="2" creationId="{AAA6188F-790D-FA55-E60A-E035B5E19D7C}"/>
          </ac:spMkLst>
        </pc:spChg>
      </pc:sldChg>
    </pc:docChg>
  </pc:docChgLst>
  <pc:docChgLst>
    <pc:chgData name="Avais Hussain" userId="c5215774-e69b-45fb-b6be-f1ea8e2757e9" providerId="ADAL" clId="{EFA44DB1-D13E-4E54-BD67-7B251C1BAAED}"/>
    <pc:docChg chg="undo custSel addSld delSld modSld sldOrd">
      <pc:chgData name="Avais Hussain" userId="c5215774-e69b-45fb-b6be-f1ea8e2757e9" providerId="ADAL" clId="{EFA44DB1-D13E-4E54-BD67-7B251C1BAAED}" dt="2022-09-14T10:14:42.861" v="3638" actId="1076"/>
      <pc:docMkLst>
        <pc:docMk/>
      </pc:docMkLst>
      <pc:sldChg chg="modNotesTx">
        <pc:chgData name="Avais Hussain" userId="c5215774-e69b-45fb-b6be-f1ea8e2757e9" providerId="ADAL" clId="{EFA44DB1-D13E-4E54-BD67-7B251C1BAAED}" dt="2022-09-13T21:20:05.828" v="981" actId="20577"/>
        <pc:sldMkLst>
          <pc:docMk/>
          <pc:sldMk cId="0" sldId="256"/>
        </pc:sldMkLst>
      </pc:sldChg>
      <pc:sldChg chg="delSp modSp mod modNotesTx">
        <pc:chgData name="Avais Hussain" userId="c5215774-e69b-45fb-b6be-f1ea8e2757e9" providerId="ADAL" clId="{EFA44DB1-D13E-4E54-BD67-7B251C1BAAED}" dt="2022-09-14T08:27:08.493" v="2309" actId="1076"/>
        <pc:sldMkLst>
          <pc:docMk/>
          <pc:sldMk cId="0" sldId="257"/>
        </pc:sldMkLst>
        <pc:spChg chg="mod">
          <ac:chgData name="Avais Hussain" userId="c5215774-e69b-45fb-b6be-f1ea8e2757e9" providerId="ADAL" clId="{EFA44DB1-D13E-4E54-BD67-7B251C1BAAED}" dt="2022-09-14T08:27:06.170" v="2308" actId="1076"/>
          <ac:spMkLst>
            <pc:docMk/>
            <pc:sldMk cId="0" sldId="257"/>
            <ac:spMk id="245" creationId="{00000000-0000-0000-0000-000000000000}"/>
          </ac:spMkLst>
        </pc:spChg>
        <pc:spChg chg="mod">
          <ac:chgData name="Avais Hussain" userId="c5215774-e69b-45fb-b6be-f1ea8e2757e9" providerId="ADAL" clId="{EFA44DB1-D13E-4E54-BD67-7B251C1BAAED}" dt="2022-09-14T08:27:08.493" v="2309" actId="1076"/>
          <ac:spMkLst>
            <pc:docMk/>
            <pc:sldMk cId="0" sldId="257"/>
            <ac:spMk id="247" creationId="{00000000-0000-0000-0000-000000000000}"/>
          </ac:spMkLst>
        </pc:spChg>
        <pc:picChg chg="del">
          <ac:chgData name="Avais Hussain" userId="c5215774-e69b-45fb-b6be-f1ea8e2757e9" providerId="ADAL" clId="{EFA44DB1-D13E-4E54-BD67-7B251C1BAAED}" dt="2022-09-14T08:23:50.657" v="2126" actId="478"/>
          <ac:picMkLst>
            <pc:docMk/>
            <pc:sldMk cId="0" sldId="257"/>
            <ac:picMk id="6" creationId="{5655CE47-96EB-B4E9-4722-D925CFB42623}"/>
          </ac:picMkLst>
        </pc:picChg>
      </pc:sldChg>
      <pc:sldChg chg="delSp del mod">
        <pc:chgData name="Avais Hussain" userId="c5215774-e69b-45fb-b6be-f1ea8e2757e9" providerId="ADAL" clId="{EFA44DB1-D13E-4E54-BD67-7B251C1BAAED}" dt="2022-09-13T21:26:20.418" v="1012" actId="47"/>
        <pc:sldMkLst>
          <pc:docMk/>
          <pc:sldMk cId="0" sldId="258"/>
        </pc:sldMkLst>
        <pc:spChg chg="del">
          <ac:chgData name="Avais Hussain" userId="c5215774-e69b-45fb-b6be-f1ea8e2757e9" providerId="ADAL" clId="{EFA44DB1-D13E-4E54-BD67-7B251C1BAAED}" dt="2022-09-13T21:26:11.670" v="1010" actId="478"/>
          <ac:spMkLst>
            <pc:docMk/>
            <pc:sldMk cId="0" sldId="258"/>
            <ac:spMk id="254" creationId="{00000000-0000-0000-0000-000000000000}"/>
          </ac:spMkLst>
        </pc:spChg>
      </pc:sldChg>
      <pc:sldChg chg="modSp mod modNotesTx">
        <pc:chgData name="Avais Hussain" userId="c5215774-e69b-45fb-b6be-f1ea8e2757e9" providerId="ADAL" clId="{EFA44DB1-D13E-4E54-BD67-7B251C1BAAED}" dt="2022-09-14T09:04:29.449" v="3036" actId="1076"/>
        <pc:sldMkLst>
          <pc:docMk/>
          <pc:sldMk cId="0" sldId="259"/>
        </pc:sldMkLst>
        <pc:spChg chg="mod">
          <ac:chgData name="Avais Hussain" userId="c5215774-e69b-45fb-b6be-f1ea8e2757e9" providerId="ADAL" clId="{EFA44DB1-D13E-4E54-BD67-7B251C1BAAED}" dt="2022-09-14T09:04:29.449" v="3036" actId="1076"/>
          <ac:spMkLst>
            <pc:docMk/>
            <pc:sldMk cId="0" sldId="259"/>
            <ac:spMk id="262" creationId="{00000000-0000-0000-0000-000000000000}"/>
          </ac:spMkLst>
        </pc:spChg>
      </pc:sldChg>
      <pc:sldChg chg="modSp mod">
        <pc:chgData name="Avais Hussain" userId="c5215774-e69b-45fb-b6be-f1ea8e2757e9" providerId="ADAL" clId="{EFA44DB1-D13E-4E54-BD67-7B251C1BAAED}" dt="2022-09-12T14:33:49.409" v="505" actId="20577"/>
        <pc:sldMkLst>
          <pc:docMk/>
          <pc:sldMk cId="0" sldId="261"/>
        </pc:sldMkLst>
        <pc:spChg chg="mod">
          <ac:chgData name="Avais Hussain" userId="c5215774-e69b-45fb-b6be-f1ea8e2757e9" providerId="ADAL" clId="{EFA44DB1-D13E-4E54-BD67-7B251C1BAAED}" dt="2022-09-12T14:33:49.409" v="505" actId="20577"/>
          <ac:spMkLst>
            <pc:docMk/>
            <pc:sldMk cId="0" sldId="261"/>
            <ac:spMk id="274" creationId="{00000000-0000-0000-0000-000000000000}"/>
          </ac:spMkLst>
        </pc:spChg>
      </pc:sldChg>
      <pc:sldChg chg="del">
        <pc:chgData name="Avais Hussain" userId="c5215774-e69b-45fb-b6be-f1ea8e2757e9" providerId="ADAL" clId="{EFA44DB1-D13E-4E54-BD67-7B251C1BAAED}" dt="2022-09-12T23:21:38.957" v="523" actId="47"/>
        <pc:sldMkLst>
          <pc:docMk/>
          <pc:sldMk cId="0" sldId="262"/>
        </pc:sldMkLst>
      </pc:sldChg>
      <pc:sldChg chg="ord">
        <pc:chgData name="Avais Hussain" userId="c5215774-e69b-45fb-b6be-f1ea8e2757e9" providerId="ADAL" clId="{EFA44DB1-D13E-4E54-BD67-7B251C1BAAED}" dt="2022-09-13T21:44:26.496" v="1769"/>
        <pc:sldMkLst>
          <pc:docMk/>
          <pc:sldMk cId="0" sldId="263"/>
        </pc:sldMkLst>
      </pc:sldChg>
      <pc:sldChg chg="del">
        <pc:chgData name="Avais Hussain" userId="c5215774-e69b-45fb-b6be-f1ea8e2757e9" providerId="ADAL" clId="{EFA44DB1-D13E-4E54-BD67-7B251C1BAAED}" dt="2022-09-11T18:41:40.473" v="42" actId="47"/>
        <pc:sldMkLst>
          <pc:docMk/>
          <pc:sldMk cId="0" sldId="264"/>
        </pc:sldMkLst>
      </pc:sldChg>
      <pc:sldChg chg="del">
        <pc:chgData name="Avais Hussain" userId="c5215774-e69b-45fb-b6be-f1ea8e2757e9" providerId="ADAL" clId="{EFA44DB1-D13E-4E54-BD67-7B251C1BAAED}" dt="2022-09-11T18:42:07.546" v="43" actId="47"/>
        <pc:sldMkLst>
          <pc:docMk/>
          <pc:sldMk cId="0" sldId="265"/>
        </pc:sldMkLst>
      </pc:sldChg>
      <pc:sldChg chg="del">
        <pc:chgData name="Avais Hussain" userId="c5215774-e69b-45fb-b6be-f1ea8e2757e9" providerId="ADAL" clId="{EFA44DB1-D13E-4E54-BD67-7B251C1BAAED}" dt="2022-09-11T18:42:09.591" v="44" actId="47"/>
        <pc:sldMkLst>
          <pc:docMk/>
          <pc:sldMk cId="0" sldId="266"/>
        </pc:sldMkLst>
      </pc:sldChg>
      <pc:sldChg chg="modSp del mod">
        <pc:chgData name="Avais Hussain" userId="c5215774-e69b-45fb-b6be-f1ea8e2757e9" providerId="ADAL" clId="{EFA44DB1-D13E-4E54-BD67-7B251C1BAAED}" dt="2022-09-11T18:51:06.282" v="397" actId="47"/>
        <pc:sldMkLst>
          <pc:docMk/>
          <pc:sldMk cId="0" sldId="267"/>
        </pc:sldMkLst>
        <pc:spChg chg="mod">
          <ac:chgData name="Avais Hussain" userId="c5215774-e69b-45fb-b6be-f1ea8e2757e9" providerId="ADAL" clId="{EFA44DB1-D13E-4E54-BD67-7B251C1BAAED}" dt="2022-09-11T18:43:25.224" v="75" actId="20577"/>
          <ac:spMkLst>
            <pc:docMk/>
            <pc:sldMk cId="0" sldId="267"/>
            <ac:spMk id="336" creationId="{00000000-0000-0000-0000-000000000000}"/>
          </ac:spMkLst>
        </pc:spChg>
        <pc:spChg chg="mod">
          <ac:chgData name="Avais Hussain" userId="c5215774-e69b-45fb-b6be-f1ea8e2757e9" providerId="ADAL" clId="{EFA44DB1-D13E-4E54-BD67-7B251C1BAAED}" dt="2022-09-11T18:43:13.761" v="73" actId="20577"/>
          <ac:spMkLst>
            <pc:docMk/>
            <pc:sldMk cId="0" sldId="267"/>
            <ac:spMk id="340" creationId="{00000000-0000-0000-0000-000000000000}"/>
          </ac:spMkLst>
        </pc:spChg>
        <pc:spChg chg="mod">
          <ac:chgData name="Avais Hussain" userId="c5215774-e69b-45fb-b6be-f1ea8e2757e9" providerId="ADAL" clId="{EFA44DB1-D13E-4E54-BD67-7B251C1BAAED}" dt="2022-09-11T18:42:37.451" v="54" actId="1076"/>
          <ac:spMkLst>
            <pc:docMk/>
            <pc:sldMk cId="0" sldId="267"/>
            <ac:spMk id="343" creationId="{00000000-0000-0000-0000-000000000000}"/>
          </ac:spMkLst>
        </pc:spChg>
        <pc:grpChg chg="mod">
          <ac:chgData name="Avais Hussain" userId="c5215774-e69b-45fb-b6be-f1ea8e2757e9" providerId="ADAL" clId="{EFA44DB1-D13E-4E54-BD67-7B251C1BAAED}" dt="2022-09-11T18:42:50.911" v="62" actId="14100"/>
          <ac:grpSpMkLst>
            <pc:docMk/>
            <pc:sldMk cId="0" sldId="267"/>
            <ac:grpSpMk id="333" creationId="{00000000-0000-0000-0000-000000000000}"/>
          </ac:grpSpMkLst>
        </pc:grpChg>
      </pc:sldChg>
      <pc:sldChg chg="del">
        <pc:chgData name="Avais Hussain" userId="c5215774-e69b-45fb-b6be-f1ea8e2757e9" providerId="ADAL" clId="{EFA44DB1-D13E-4E54-BD67-7B251C1BAAED}" dt="2022-09-11T18:51:13.436" v="398" actId="47"/>
        <pc:sldMkLst>
          <pc:docMk/>
          <pc:sldMk cId="0" sldId="268"/>
        </pc:sldMkLst>
      </pc:sldChg>
      <pc:sldChg chg="del">
        <pc:chgData name="Avais Hussain" userId="c5215774-e69b-45fb-b6be-f1ea8e2757e9" providerId="ADAL" clId="{EFA44DB1-D13E-4E54-BD67-7B251C1BAAED}" dt="2022-09-11T18:50:59.021" v="396" actId="47"/>
        <pc:sldMkLst>
          <pc:docMk/>
          <pc:sldMk cId="0" sldId="269"/>
        </pc:sldMkLst>
      </pc:sldChg>
      <pc:sldChg chg="modSp mod ord">
        <pc:chgData name="Avais Hussain" userId="c5215774-e69b-45fb-b6be-f1ea8e2757e9" providerId="ADAL" clId="{EFA44DB1-D13E-4E54-BD67-7B251C1BAAED}" dt="2022-09-13T21:51:25.090" v="1838" actId="1076"/>
        <pc:sldMkLst>
          <pc:docMk/>
          <pc:sldMk cId="0" sldId="270"/>
        </pc:sldMkLst>
        <pc:spChg chg="mod">
          <ac:chgData name="Avais Hussain" userId="c5215774-e69b-45fb-b6be-f1ea8e2757e9" providerId="ADAL" clId="{EFA44DB1-D13E-4E54-BD67-7B251C1BAAED}" dt="2022-09-13T21:51:25.090" v="1838" actId="1076"/>
          <ac:spMkLst>
            <pc:docMk/>
            <pc:sldMk cId="0" sldId="270"/>
            <ac:spMk id="371" creationId="{00000000-0000-0000-0000-000000000000}"/>
          </ac:spMkLst>
        </pc:spChg>
      </pc:sldChg>
      <pc:sldChg chg="del">
        <pc:chgData name="Avais Hussain" userId="c5215774-e69b-45fb-b6be-f1ea8e2757e9" providerId="ADAL" clId="{EFA44DB1-D13E-4E54-BD67-7B251C1BAAED}" dt="2022-09-11T18:52:16.624" v="399" actId="47"/>
        <pc:sldMkLst>
          <pc:docMk/>
          <pc:sldMk cId="0" sldId="271"/>
        </pc:sldMkLst>
      </pc:sldChg>
      <pc:sldChg chg="del">
        <pc:chgData name="Avais Hussain" userId="c5215774-e69b-45fb-b6be-f1ea8e2757e9" providerId="ADAL" clId="{EFA44DB1-D13E-4E54-BD67-7B251C1BAAED}" dt="2022-09-13T21:25:19.048" v="1009" actId="47"/>
        <pc:sldMkLst>
          <pc:docMk/>
          <pc:sldMk cId="0" sldId="272"/>
        </pc:sldMkLst>
      </pc:sldChg>
      <pc:sldChg chg="del">
        <pc:chgData name="Avais Hussain" userId="c5215774-e69b-45fb-b6be-f1ea8e2757e9" providerId="ADAL" clId="{EFA44DB1-D13E-4E54-BD67-7B251C1BAAED}" dt="2022-09-11T18:50:42.830" v="395" actId="47"/>
        <pc:sldMkLst>
          <pc:docMk/>
          <pc:sldMk cId="0" sldId="274"/>
        </pc:sldMkLst>
      </pc:sldChg>
      <pc:sldChg chg="del">
        <pc:chgData name="Avais Hussain" userId="c5215774-e69b-45fb-b6be-f1ea8e2757e9" providerId="ADAL" clId="{EFA44DB1-D13E-4E54-BD67-7B251C1BAAED}" dt="2022-09-11T18:50:35.880" v="394" actId="47"/>
        <pc:sldMkLst>
          <pc:docMk/>
          <pc:sldMk cId="0" sldId="275"/>
        </pc:sldMkLst>
      </pc:sldChg>
      <pc:sldChg chg="del">
        <pc:chgData name="Avais Hussain" userId="c5215774-e69b-45fb-b6be-f1ea8e2757e9" providerId="ADAL" clId="{EFA44DB1-D13E-4E54-BD67-7B251C1BAAED}" dt="2022-09-11T18:50:34.580" v="393" actId="47"/>
        <pc:sldMkLst>
          <pc:docMk/>
          <pc:sldMk cId="0" sldId="276"/>
        </pc:sldMkLst>
      </pc:sldChg>
      <pc:sldChg chg="del">
        <pc:chgData name="Avais Hussain" userId="c5215774-e69b-45fb-b6be-f1ea8e2757e9" providerId="ADAL" clId="{EFA44DB1-D13E-4E54-BD67-7B251C1BAAED}" dt="2022-09-11T18:50:32.752" v="392" actId="47"/>
        <pc:sldMkLst>
          <pc:docMk/>
          <pc:sldMk cId="0" sldId="277"/>
        </pc:sldMkLst>
      </pc:sldChg>
      <pc:sldChg chg="delSp modSp mod ord">
        <pc:chgData name="Avais Hussain" userId="c5215774-e69b-45fb-b6be-f1ea8e2757e9" providerId="ADAL" clId="{EFA44DB1-D13E-4E54-BD67-7B251C1BAAED}" dt="2022-09-13T21:43:02.847" v="1763"/>
        <pc:sldMkLst>
          <pc:docMk/>
          <pc:sldMk cId="0" sldId="278"/>
        </pc:sldMkLst>
        <pc:spChg chg="mod">
          <ac:chgData name="Avais Hussain" userId="c5215774-e69b-45fb-b6be-f1ea8e2757e9" providerId="ADAL" clId="{EFA44DB1-D13E-4E54-BD67-7B251C1BAAED}" dt="2022-09-11T18:54:33.410" v="450" actId="1076"/>
          <ac:spMkLst>
            <pc:docMk/>
            <pc:sldMk cId="0" sldId="278"/>
            <ac:spMk id="496" creationId="{00000000-0000-0000-0000-000000000000}"/>
          </ac:spMkLst>
        </pc:spChg>
        <pc:spChg chg="mod">
          <ac:chgData name="Avais Hussain" userId="c5215774-e69b-45fb-b6be-f1ea8e2757e9" providerId="ADAL" clId="{EFA44DB1-D13E-4E54-BD67-7B251C1BAAED}" dt="2022-09-11T18:54:37.620" v="451" actId="1076"/>
          <ac:spMkLst>
            <pc:docMk/>
            <pc:sldMk cId="0" sldId="278"/>
            <ac:spMk id="497" creationId="{00000000-0000-0000-0000-000000000000}"/>
          </ac:spMkLst>
        </pc:spChg>
        <pc:spChg chg="del mod">
          <ac:chgData name="Avais Hussain" userId="c5215774-e69b-45fb-b6be-f1ea8e2757e9" providerId="ADAL" clId="{EFA44DB1-D13E-4E54-BD67-7B251C1BAAED}" dt="2022-09-11T18:53:38.032" v="400" actId="478"/>
          <ac:spMkLst>
            <pc:docMk/>
            <pc:sldMk cId="0" sldId="278"/>
            <ac:spMk id="498" creationId="{00000000-0000-0000-0000-000000000000}"/>
          </ac:spMkLst>
        </pc:spChg>
      </pc:sldChg>
      <pc:sldChg chg="modSp mod ord">
        <pc:chgData name="Avais Hussain" userId="c5215774-e69b-45fb-b6be-f1ea8e2757e9" providerId="ADAL" clId="{EFA44DB1-D13E-4E54-BD67-7B251C1BAAED}" dt="2022-09-13T22:02:47.675" v="1940" actId="1076"/>
        <pc:sldMkLst>
          <pc:docMk/>
          <pc:sldMk cId="0" sldId="279"/>
        </pc:sldMkLst>
        <pc:spChg chg="mod">
          <ac:chgData name="Avais Hussain" userId="c5215774-e69b-45fb-b6be-f1ea8e2757e9" providerId="ADAL" clId="{EFA44DB1-D13E-4E54-BD67-7B251C1BAAED}" dt="2022-09-13T22:02:47.675" v="1940" actId="1076"/>
          <ac:spMkLst>
            <pc:docMk/>
            <pc:sldMk cId="0" sldId="279"/>
            <ac:spMk id="505" creationId="{00000000-0000-0000-0000-000000000000}"/>
          </ac:spMkLst>
        </pc:spChg>
      </pc:sldChg>
      <pc:sldChg chg="del">
        <pc:chgData name="Avais Hussain" userId="c5215774-e69b-45fb-b6be-f1ea8e2757e9" providerId="ADAL" clId="{EFA44DB1-D13E-4E54-BD67-7B251C1BAAED}" dt="2022-09-11T18:47:10.001" v="90" actId="47"/>
        <pc:sldMkLst>
          <pc:docMk/>
          <pc:sldMk cId="0" sldId="280"/>
        </pc:sldMkLst>
      </pc:sldChg>
      <pc:sldChg chg="del">
        <pc:chgData name="Avais Hussain" userId="c5215774-e69b-45fb-b6be-f1ea8e2757e9" providerId="ADAL" clId="{EFA44DB1-D13E-4E54-BD67-7B251C1BAAED}" dt="2022-09-11T18:46:59.456" v="89" actId="47"/>
        <pc:sldMkLst>
          <pc:docMk/>
          <pc:sldMk cId="0" sldId="281"/>
        </pc:sldMkLst>
      </pc:sldChg>
      <pc:sldChg chg="addSp delSp modSp del mod ord">
        <pc:chgData name="Avais Hussain" userId="c5215774-e69b-45fb-b6be-f1ea8e2757e9" providerId="ADAL" clId="{EFA44DB1-D13E-4E54-BD67-7B251C1BAAED}" dt="2022-09-13T22:00:35.036" v="1933" actId="47"/>
        <pc:sldMkLst>
          <pc:docMk/>
          <pc:sldMk cId="0" sldId="282"/>
        </pc:sldMkLst>
        <pc:spChg chg="mod">
          <ac:chgData name="Avais Hussain" userId="c5215774-e69b-45fb-b6be-f1ea8e2757e9" providerId="ADAL" clId="{EFA44DB1-D13E-4E54-BD67-7B251C1BAAED}" dt="2022-09-13T21:05:02.611" v="613" actId="20577"/>
          <ac:spMkLst>
            <pc:docMk/>
            <pc:sldMk cId="0" sldId="282"/>
            <ac:spMk id="527" creationId="{00000000-0000-0000-0000-000000000000}"/>
          </ac:spMkLst>
        </pc:spChg>
        <pc:spChg chg="mod">
          <ac:chgData name="Avais Hussain" userId="c5215774-e69b-45fb-b6be-f1ea8e2757e9" providerId="ADAL" clId="{EFA44DB1-D13E-4E54-BD67-7B251C1BAAED}" dt="2022-09-13T21:04:59.625" v="610" actId="20577"/>
          <ac:spMkLst>
            <pc:docMk/>
            <pc:sldMk cId="0" sldId="282"/>
            <ac:spMk id="528" creationId="{00000000-0000-0000-0000-000000000000}"/>
          </ac:spMkLst>
        </pc:spChg>
        <pc:spChg chg="mod">
          <ac:chgData name="Avais Hussain" userId="c5215774-e69b-45fb-b6be-f1ea8e2757e9" providerId="ADAL" clId="{EFA44DB1-D13E-4E54-BD67-7B251C1BAAED}" dt="2022-09-13T21:04:53.419" v="605" actId="20577"/>
          <ac:spMkLst>
            <pc:docMk/>
            <pc:sldMk cId="0" sldId="282"/>
            <ac:spMk id="529" creationId="{00000000-0000-0000-0000-000000000000}"/>
          </ac:spMkLst>
        </pc:spChg>
        <pc:spChg chg="mod">
          <ac:chgData name="Avais Hussain" userId="c5215774-e69b-45fb-b6be-f1ea8e2757e9" providerId="ADAL" clId="{EFA44DB1-D13E-4E54-BD67-7B251C1BAAED}" dt="2022-09-13T21:04:49.684" v="602" actId="20577"/>
          <ac:spMkLst>
            <pc:docMk/>
            <pc:sldMk cId="0" sldId="282"/>
            <ac:spMk id="530" creationId="{00000000-0000-0000-0000-000000000000}"/>
          </ac:spMkLst>
        </pc:spChg>
        <pc:spChg chg="mod">
          <ac:chgData name="Avais Hussain" userId="c5215774-e69b-45fb-b6be-f1ea8e2757e9" providerId="ADAL" clId="{EFA44DB1-D13E-4E54-BD67-7B251C1BAAED}" dt="2022-09-13T21:04:43.058" v="597" actId="20577"/>
          <ac:spMkLst>
            <pc:docMk/>
            <pc:sldMk cId="0" sldId="282"/>
            <ac:spMk id="531" creationId="{00000000-0000-0000-0000-000000000000}"/>
          </ac:spMkLst>
        </pc:spChg>
        <pc:spChg chg="mod">
          <ac:chgData name="Avais Hussain" userId="c5215774-e69b-45fb-b6be-f1ea8e2757e9" providerId="ADAL" clId="{EFA44DB1-D13E-4E54-BD67-7B251C1BAAED}" dt="2022-09-13T21:04:31.303" v="583" actId="20577"/>
          <ac:spMkLst>
            <pc:docMk/>
            <pc:sldMk cId="0" sldId="282"/>
            <ac:spMk id="532" creationId="{00000000-0000-0000-0000-000000000000}"/>
          </ac:spMkLst>
        </pc:spChg>
        <pc:spChg chg="mod">
          <ac:chgData name="Avais Hussain" userId="c5215774-e69b-45fb-b6be-f1ea8e2757e9" providerId="ADAL" clId="{EFA44DB1-D13E-4E54-BD67-7B251C1BAAED}" dt="2022-09-13T21:04:26.588" v="578" actId="20577"/>
          <ac:spMkLst>
            <pc:docMk/>
            <pc:sldMk cId="0" sldId="282"/>
            <ac:spMk id="533" creationId="{00000000-0000-0000-0000-000000000000}"/>
          </ac:spMkLst>
        </pc:spChg>
        <pc:spChg chg="mod">
          <ac:chgData name="Avais Hussain" userId="c5215774-e69b-45fb-b6be-f1ea8e2757e9" providerId="ADAL" clId="{EFA44DB1-D13E-4E54-BD67-7B251C1BAAED}" dt="2022-09-13T21:04:18.730" v="573" actId="20577"/>
          <ac:spMkLst>
            <pc:docMk/>
            <pc:sldMk cId="0" sldId="282"/>
            <ac:spMk id="534" creationId="{00000000-0000-0000-0000-000000000000}"/>
          </ac:spMkLst>
        </pc:spChg>
        <pc:spChg chg="mod">
          <ac:chgData name="Avais Hussain" userId="c5215774-e69b-45fb-b6be-f1ea8e2757e9" providerId="ADAL" clId="{EFA44DB1-D13E-4E54-BD67-7B251C1BAAED}" dt="2022-09-13T21:04:12.632" v="570" actId="20577"/>
          <ac:spMkLst>
            <pc:docMk/>
            <pc:sldMk cId="0" sldId="282"/>
            <ac:spMk id="535" creationId="{00000000-0000-0000-0000-000000000000}"/>
          </ac:spMkLst>
        </pc:spChg>
        <pc:spChg chg="mod">
          <ac:chgData name="Avais Hussain" userId="c5215774-e69b-45fb-b6be-f1ea8e2757e9" providerId="ADAL" clId="{EFA44DB1-D13E-4E54-BD67-7B251C1BAAED}" dt="2022-09-13T21:04:02.541" v="560" actId="20577"/>
          <ac:spMkLst>
            <pc:docMk/>
            <pc:sldMk cId="0" sldId="282"/>
            <ac:spMk id="536" creationId="{00000000-0000-0000-0000-000000000000}"/>
          </ac:spMkLst>
        </pc:spChg>
        <pc:spChg chg="mod">
          <ac:chgData name="Avais Hussain" userId="c5215774-e69b-45fb-b6be-f1ea8e2757e9" providerId="ADAL" clId="{EFA44DB1-D13E-4E54-BD67-7B251C1BAAED}" dt="2022-09-13T21:03:55.755" v="554" actId="20577"/>
          <ac:spMkLst>
            <pc:docMk/>
            <pc:sldMk cId="0" sldId="282"/>
            <ac:spMk id="537" creationId="{00000000-0000-0000-0000-000000000000}"/>
          </ac:spMkLst>
        </pc:spChg>
        <pc:spChg chg="add del mod">
          <ac:chgData name="Avais Hussain" userId="c5215774-e69b-45fb-b6be-f1ea8e2757e9" providerId="ADAL" clId="{EFA44DB1-D13E-4E54-BD67-7B251C1BAAED}" dt="2022-09-13T21:03:48.973" v="550" actId="20577"/>
          <ac:spMkLst>
            <pc:docMk/>
            <pc:sldMk cId="0" sldId="282"/>
            <ac:spMk id="538" creationId="{00000000-0000-0000-0000-000000000000}"/>
          </ac:spMkLst>
        </pc:spChg>
      </pc:sldChg>
      <pc:sldChg chg="del">
        <pc:chgData name="Avais Hussain" userId="c5215774-e69b-45fb-b6be-f1ea8e2757e9" providerId="ADAL" clId="{EFA44DB1-D13E-4E54-BD67-7B251C1BAAED}" dt="2022-09-11T18:55:49.062" v="452" actId="47"/>
        <pc:sldMkLst>
          <pc:docMk/>
          <pc:sldMk cId="0" sldId="283"/>
        </pc:sldMkLst>
      </pc:sldChg>
      <pc:sldChg chg="ord">
        <pc:chgData name="Avais Hussain" userId="c5215774-e69b-45fb-b6be-f1ea8e2757e9" providerId="ADAL" clId="{EFA44DB1-D13E-4E54-BD67-7B251C1BAAED}" dt="2022-09-13T21:44:34.376" v="1771"/>
        <pc:sldMkLst>
          <pc:docMk/>
          <pc:sldMk cId="0" sldId="284"/>
        </pc:sldMkLst>
      </pc:sldChg>
      <pc:sldChg chg="addSp delSp modSp mod modNotesTx">
        <pc:chgData name="Avais Hussain" userId="c5215774-e69b-45fb-b6be-f1ea8e2757e9" providerId="ADAL" clId="{EFA44DB1-D13E-4E54-BD67-7B251C1BAAED}" dt="2022-09-13T22:11:38.755" v="2101" actId="1076"/>
        <pc:sldMkLst>
          <pc:docMk/>
          <pc:sldMk cId="0" sldId="285"/>
        </pc:sldMkLst>
        <pc:spChg chg="mod">
          <ac:chgData name="Avais Hussain" userId="c5215774-e69b-45fb-b6be-f1ea8e2757e9" providerId="ADAL" clId="{EFA44DB1-D13E-4E54-BD67-7B251C1BAAED}" dt="2022-09-13T22:06:18.874" v="1966" actId="20577"/>
          <ac:spMkLst>
            <pc:docMk/>
            <pc:sldMk cId="0" sldId="285"/>
            <ac:spMk id="2" creationId="{0B82A0DF-8227-D715-1E5E-96821A02D486}"/>
          </ac:spMkLst>
        </pc:spChg>
        <pc:spChg chg="add mod">
          <ac:chgData name="Avais Hussain" userId="c5215774-e69b-45fb-b6be-f1ea8e2757e9" providerId="ADAL" clId="{EFA44DB1-D13E-4E54-BD67-7B251C1BAAED}" dt="2022-09-13T22:11:27.884" v="2100" actId="1076"/>
          <ac:spMkLst>
            <pc:docMk/>
            <pc:sldMk cId="0" sldId="285"/>
            <ac:spMk id="3" creationId="{5C715235-D64E-AD6B-4B1B-7CAEEEA6A95B}"/>
          </ac:spMkLst>
        </pc:spChg>
        <pc:spChg chg="add mod">
          <ac:chgData name="Avais Hussain" userId="c5215774-e69b-45fb-b6be-f1ea8e2757e9" providerId="ADAL" clId="{EFA44DB1-D13E-4E54-BD67-7B251C1BAAED}" dt="2022-09-13T22:09:56.154" v="2067" actId="1076"/>
          <ac:spMkLst>
            <pc:docMk/>
            <pc:sldMk cId="0" sldId="285"/>
            <ac:spMk id="4" creationId="{F4A417AE-9766-1066-B8CF-9751068DD62B}"/>
          </ac:spMkLst>
        </pc:spChg>
        <pc:spChg chg="add mod">
          <ac:chgData name="Avais Hussain" userId="c5215774-e69b-45fb-b6be-f1ea8e2757e9" providerId="ADAL" clId="{EFA44DB1-D13E-4E54-BD67-7B251C1BAAED}" dt="2022-09-13T22:10:29.595" v="2078" actId="1076"/>
          <ac:spMkLst>
            <pc:docMk/>
            <pc:sldMk cId="0" sldId="285"/>
            <ac:spMk id="5" creationId="{18861042-2D92-780B-0F37-D0B6D6AD6084}"/>
          </ac:spMkLst>
        </pc:spChg>
        <pc:spChg chg="add mod">
          <ac:chgData name="Avais Hussain" userId="c5215774-e69b-45fb-b6be-f1ea8e2757e9" providerId="ADAL" clId="{EFA44DB1-D13E-4E54-BD67-7B251C1BAAED}" dt="2022-09-13T22:10:58.298" v="2092" actId="20577"/>
          <ac:spMkLst>
            <pc:docMk/>
            <pc:sldMk cId="0" sldId="285"/>
            <ac:spMk id="6" creationId="{874DBF4A-1124-5EA1-B928-2A004533031E}"/>
          </ac:spMkLst>
        </pc:spChg>
        <pc:spChg chg="mod">
          <ac:chgData name="Avais Hussain" userId="c5215774-e69b-45fb-b6be-f1ea8e2757e9" providerId="ADAL" clId="{EFA44DB1-D13E-4E54-BD67-7B251C1BAAED}" dt="2022-09-13T22:09:23.687" v="2053" actId="20577"/>
          <ac:spMkLst>
            <pc:docMk/>
            <pc:sldMk cId="0" sldId="285"/>
            <ac:spMk id="609" creationId="{00000000-0000-0000-0000-000000000000}"/>
          </ac:spMkLst>
        </pc:spChg>
        <pc:spChg chg="mod">
          <ac:chgData name="Avais Hussain" userId="c5215774-e69b-45fb-b6be-f1ea8e2757e9" providerId="ADAL" clId="{EFA44DB1-D13E-4E54-BD67-7B251C1BAAED}" dt="2022-09-13T22:11:38.755" v="2101" actId="1076"/>
          <ac:spMkLst>
            <pc:docMk/>
            <pc:sldMk cId="0" sldId="285"/>
            <ac:spMk id="610" creationId="{00000000-0000-0000-0000-000000000000}"/>
          </ac:spMkLst>
        </pc:spChg>
        <pc:spChg chg="add del mod">
          <ac:chgData name="Avais Hussain" userId="c5215774-e69b-45fb-b6be-f1ea8e2757e9" providerId="ADAL" clId="{EFA44DB1-D13E-4E54-BD67-7B251C1BAAED}" dt="2022-09-13T22:11:14.748" v="2099" actId="20577"/>
          <ac:spMkLst>
            <pc:docMk/>
            <pc:sldMk cId="0" sldId="285"/>
            <ac:spMk id="611" creationId="{00000000-0000-0000-0000-000000000000}"/>
          </ac:spMkLst>
        </pc:spChg>
        <pc:spChg chg="mod">
          <ac:chgData name="Avais Hussain" userId="c5215774-e69b-45fb-b6be-f1ea8e2757e9" providerId="ADAL" clId="{EFA44DB1-D13E-4E54-BD67-7B251C1BAAED}" dt="2022-09-13T22:11:10.118" v="2093" actId="20577"/>
          <ac:spMkLst>
            <pc:docMk/>
            <pc:sldMk cId="0" sldId="285"/>
            <ac:spMk id="612" creationId="{00000000-0000-0000-0000-000000000000}"/>
          </ac:spMkLst>
        </pc:spChg>
        <pc:spChg chg="del">
          <ac:chgData name="Avais Hussain" userId="c5215774-e69b-45fb-b6be-f1ea8e2757e9" providerId="ADAL" clId="{EFA44DB1-D13E-4E54-BD67-7B251C1BAAED}" dt="2022-09-13T22:06:06.416" v="1964" actId="478"/>
          <ac:spMkLst>
            <pc:docMk/>
            <pc:sldMk cId="0" sldId="285"/>
            <ac:spMk id="613" creationId="{00000000-0000-0000-0000-000000000000}"/>
          </ac:spMkLst>
        </pc:spChg>
        <pc:spChg chg="del">
          <ac:chgData name="Avais Hussain" userId="c5215774-e69b-45fb-b6be-f1ea8e2757e9" providerId="ADAL" clId="{EFA44DB1-D13E-4E54-BD67-7B251C1BAAED}" dt="2022-09-13T22:06:20.790" v="1967" actId="478"/>
          <ac:spMkLst>
            <pc:docMk/>
            <pc:sldMk cId="0" sldId="285"/>
            <ac:spMk id="614" creationId="{00000000-0000-0000-0000-000000000000}"/>
          </ac:spMkLst>
        </pc:spChg>
        <pc:spChg chg="del mod">
          <ac:chgData name="Avais Hussain" userId="c5215774-e69b-45fb-b6be-f1ea8e2757e9" providerId="ADAL" clId="{EFA44DB1-D13E-4E54-BD67-7B251C1BAAED}" dt="2022-09-13T22:06:21.962" v="1969" actId="478"/>
          <ac:spMkLst>
            <pc:docMk/>
            <pc:sldMk cId="0" sldId="285"/>
            <ac:spMk id="615" creationId="{00000000-0000-0000-0000-000000000000}"/>
          </ac:spMkLst>
        </pc:spChg>
        <pc:spChg chg="add del">
          <ac:chgData name="Avais Hussain" userId="c5215774-e69b-45fb-b6be-f1ea8e2757e9" providerId="ADAL" clId="{EFA44DB1-D13E-4E54-BD67-7B251C1BAAED}" dt="2022-09-13T22:07:48.949" v="2031" actId="21"/>
          <ac:spMkLst>
            <pc:docMk/>
            <pc:sldMk cId="0" sldId="285"/>
            <ac:spMk id="616" creationId="{00000000-0000-0000-0000-000000000000}"/>
          </ac:spMkLst>
        </pc:spChg>
        <pc:spChg chg="del">
          <ac:chgData name="Avais Hussain" userId="c5215774-e69b-45fb-b6be-f1ea8e2757e9" providerId="ADAL" clId="{EFA44DB1-D13E-4E54-BD67-7B251C1BAAED}" dt="2022-09-13T22:06:15.067" v="1965" actId="478"/>
          <ac:spMkLst>
            <pc:docMk/>
            <pc:sldMk cId="0" sldId="285"/>
            <ac:spMk id="617" creationId="{00000000-0000-0000-0000-000000000000}"/>
          </ac:spMkLst>
        </pc:spChg>
        <pc:spChg chg="add del mod">
          <ac:chgData name="Avais Hussain" userId="c5215774-e69b-45fb-b6be-f1ea8e2757e9" providerId="ADAL" clId="{EFA44DB1-D13E-4E54-BD67-7B251C1BAAED}" dt="2022-09-13T22:08:08.038" v="2033" actId="478"/>
          <ac:spMkLst>
            <pc:docMk/>
            <pc:sldMk cId="0" sldId="285"/>
            <ac:spMk id="619" creationId="{00000000-0000-0000-0000-000000000000}"/>
          </ac:spMkLst>
        </pc:spChg>
        <pc:spChg chg="add del mod">
          <ac:chgData name="Avais Hussain" userId="c5215774-e69b-45fb-b6be-f1ea8e2757e9" providerId="ADAL" clId="{EFA44DB1-D13E-4E54-BD67-7B251C1BAAED}" dt="2022-09-13T22:08:10.840" v="2034" actId="478"/>
          <ac:spMkLst>
            <pc:docMk/>
            <pc:sldMk cId="0" sldId="285"/>
            <ac:spMk id="620" creationId="{00000000-0000-0000-0000-000000000000}"/>
          </ac:spMkLst>
        </pc:spChg>
      </pc:sldChg>
      <pc:sldChg chg="del">
        <pc:chgData name="Avais Hussain" userId="c5215774-e69b-45fb-b6be-f1ea8e2757e9" providerId="ADAL" clId="{EFA44DB1-D13E-4E54-BD67-7B251C1BAAED}" dt="2022-09-11T18:46:37.154" v="88" actId="47"/>
        <pc:sldMkLst>
          <pc:docMk/>
          <pc:sldMk cId="0" sldId="286"/>
        </pc:sldMkLst>
      </pc:sldChg>
      <pc:sldChg chg="del">
        <pc:chgData name="Avais Hussain" userId="c5215774-e69b-45fb-b6be-f1ea8e2757e9" providerId="ADAL" clId="{EFA44DB1-D13E-4E54-BD67-7B251C1BAAED}" dt="2022-09-11T18:55:55.854" v="453" actId="47"/>
        <pc:sldMkLst>
          <pc:docMk/>
          <pc:sldMk cId="0" sldId="287"/>
        </pc:sldMkLst>
      </pc:sldChg>
      <pc:sldChg chg="modNotesTx">
        <pc:chgData name="Avais Hussain" userId="c5215774-e69b-45fb-b6be-f1ea8e2757e9" providerId="ADAL" clId="{EFA44DB1-D13E-4E54-BD67-7B251C1BAAED}" dt="2022-09-13T21:16:49.647" v="960"/>
        <pc:sldMkLst>
          <pc:docMk/>
          <pc:sldMk cId="0" sldId="288"/>
        </pc:sldMkLst>
      </pc:sldChg>
      <pc:sldChg chg="del">
        <pc:chgData name="Avais Hussain" userId="c5215774-e69b-45fb-b6be-f1ea8e2757e9" providerId="ADAL" clId="{EFA44DB1-D13E-4E54-BD67-7B251C1BAAED}" dt="2022-09-11T18:46:23.591" v="87" actId="47"/>
        <pc:sldMkLst>
          <pc:docMk/>
          <pc:sldMk cId="0" sldId="289"/>
        </pc:sldMkLst>
      </pc:sldChg>
      <pc:sldChg chg="modSp mod ord">
        <pc:chgData name="Avais Hussain" userId="c5215774-e69b-45fb-b6be-f1ea8e2757e9" providerId="ADAL" clId="{EFA44DB1-D13E-4E54-BD67-7B251C1BAAED}" dt="2022-09-14T09:14:53.096" v="3231" actId="20577"/>
        <pc:sldMkLst>
          <pc:docMk/>
          <pc:sldMk cId="0" sldId="290"/>
        </pc:sldMkLst>
        <pc:spChg chg="mod">
          <ac:chgData name="Avais Hussain" userId="c5215774-e69b-45fb-b6be-f1ea8e2757e9" providerId="ADAL" clId="{EFA44DB1-D13E-4E54-BD67-7B251C1BAAED}" dt="2022-09-14T08:43:30.587" v="2532" actId="1076"/>
          <ac:spMkLst>
            <pc:docMk/>
            <pc:sldMk cId="0" sldId="290"/>
            <ac:spMk id="804" creationId="{00000000-0000-0000-0000-000000000000}"/>
          </ac:spMkLst>
        </pc:spChg>
        <pc:graphicFrameChg chg="mod modGraphic">
          <ac:chgData name="Avais Hussain" userId="c5215774-e69b-45fb-b6be-f1ea8e2757e9" providerId="ADAL" clId="{EFA44DB1-D13E-4E54-BD67-7B251C1BAAED}" dt="2022-09-14T09:14:53.096" v="3231" actId="20577"/>
          <ac:graphicFrameMkLst>
            <pc:docMk/>
            <pc:sldMk cId="0" sldId="290"/>
            <ac:graphicFrameMk id="806" creationId="{00000000-0000-0000-0000-000000000000}"/>
          </ac:graphicFrameMkLst>
        </pc:graphicFrameChg>
      </pc:sldChg>
      <pc:sldChg chg="addSp delSp add del mod">
        <pc:chgData name="Avais Hussain" userId="c5215774-e69b-45fb-b6be-f1ea8e2757e9" providerId="ADAL" clId="{EFA44DB1-D13E-4E54-BD67-7B251C1BAAED}" dt="2022-09-13T22:00:37.039" v="1936" actId="47"/>
        <pc:sldMkLst>
          <pc:docMk/>
          <pc:sldMk cId="0" sldId="291"/>
        </pc:sldMkLst>
        <pc:picChg chg="add del">
          <ac:chgData name="Avais Hussain" userId="c5215774-e69b-45fb-b6be-f1ea8e2757e9" providerId="ADAL" clId="{EFA44DB1-D13E-4E54-BD67-7B251C1BAAED}" dt="2022-09-13T21:54:08.515" v="1857" actId="21"/>
          <ac:picMkLst>
            <pc:docMk/>
            <pc:sldMk cId="0" sldId="291"/>
            <ac:picMk id="3" creationId="{1239E7A5-C7F0-112A-8928-4E7166DCE2E0}"/>
          </ac:picMkLst>
        </pc:picChg>
      </pc:sldChg>
      <pc:sldChg chg="add del">
        <pc:chgData name="Avais Hussain" userId="c5215774-e69b-45fb-b6be-f1ea8e2757e9" providerId="ADAL" clId="{EFA44DB1-D13E-4E54-BD67-7B251C1BAAED}" dt="2022-09-13T22:00:36.265" v="1935" actId="47"/>
        <pc:sldMkLst>
          <pc:docMk/>
          <pc:sldMk cId="0" sldId="292"/>
        </pc:sldMkLst>
      </pc:sldChg>
      <pc:sldChg chg="add del">
        <pc:chgData name="Avais Hussain" userId="c5215774-e69b-45fb-b6be-f1ea8e2757e9" providerId="ADAL" clId="{EFA44DB1-D13E-4E54-BD67-7B251C1BAAED}" dt="2022-09-13T22:00:35.690" v="1934" actId="47"/>
        <pc:sldMkLst>
          <pc:docMk/>
          <pc:sldMk cId="0" sldId="293"/>
        </pc:sldMkLst>
      </pc:sldChg>
      <pc:sldChg chg="add del">
        <pc:chgData name="Avais Hussain" userId="c5215774-e69b-45fb-b6be-f1ea8e2757e9" providerId="ADAL" clId="{EFA44DB1-D13E-4E54-BD67-7B251C1BAAED}" dt="2022-09-11T18:56:31.332" v="454" actId="47"/>
        <pc:sldMkLst>
          <pc:docMk/>
          <pc:sldMk cId="0" sldId="294"/>
        </pc:sldMkLst>
      </pc:sldChg>
      <pc:sldChg chg="add del">
        <pc:chgData name="Avais Hussain" userId="c5215774-e69b-45fb-b6be-f1ea8e2757e9" providerId="ADAL" clId="{EFA44DB1-D13E-4E54-BD67-7B251C1BAAED}" dt="2022-09-11T18:46:03.961" v="86" actId="47"/>
        <pc:sldMkLst>
          <pc:docMk/>
          <pc:sldMk cId="0" sldId="295"/>
        </pc:sldMkLst>
      </pc:sldChg>
      <pc:sldChg chg="modNotesTx">
        <pc:chgData name="Avais Hussain" userId="c5215774-e69b-45fb-b6be-f1ea8e2757e9" providerId="ADAL" clId="{EFA44DB1-D13E-4E54-BD67-7B251C1BAAED}" dt="2022-09-13T21:21:20.709" v="982" actId="27107"/>
        <pc:sldMkLst>
          <pc:docMk/>
          <pc:sldMk cId="1273821985" sldId="297"/>
        </pc:sldMkLst>
      </pc:sldChg>
      <pc:sldChg chg="addSp delSp modSp mod">
        <pc:chgData name="Avais Hussain" userId="c5215774-e69b-45fb-b6be-f1ea8e2757e9" providerId="ADAL" clId="{EFA44DB1-D13E-4E54-BD67-7B251C1BAAED}" dt="2022-09-13T21:30:22.787" v="1024" actId="1076"/>
        <pc:sldMkLst>
          <pc:docMk/>
          <pc:sldMk cId="1053523819" sldId="298"/>
        </pc:sldMkLst>
        <pc:spChg chg="mod">
          <ac:chgData name="Avais Hussain" userId="c5215774-e69b-45fb-b6be-f1ea8e2757e9" providerId="ADAL" clId="{EFA44DB1-D13E-4E54-BD67-7B251C1BAAED}" dt="2022-09-13T21:23:57.362" v="1004" actId="1076"/>
          <ac:spMkLst>
            <pc:docMk/>
            <pc:sldMk cId="1053523819" sldId="298"/>
            <ac:spMk id="600" creationId="{00000000-0000-0000-0000-000000000000}"/>
          </ac:spMkLst>
        </pc:spChg>
        <pc:picChg chg="add del mod modCrop">
          <ac:chgData name="Avais Hussain" userId="c5215774-e69b-45fb-b6be-f1ea8e2757e9" providerId="ADAL" clId="{EFA44DB1-D13E-4E54-BD67-7B251C1BAAED}" dt="2022-09-13T21:21:43.630" v="987" actId="478"/>
          <ac:picMkLst>
            <pc:docMk/>
            <pc:sldMk cId="1053523819" sldId="298"/>
            <ac:picMk id="3" creationId="{33CD3727-DA27-B32B-9A37-217AFBDAAB00}"/>
          </ac:picMkLst>
        </pc:picChg>
        <pc:picChg chg="add mod">
          <ac:chgData name="Avais Hussain" userId="c5215774-e69b-45fb-b6be-f1ea8e2757e9" providerId="ADAL" clId="{EFA44DB1-D13E-4E54-BD67-7B251C1BAAED}" dt="2022-09-13T21:30:22.787" v="1024" actId="1076"/>
          <ac:picMkLst>
            <pc:docMk/>
            <pc:sldMk cId="1053523819" sldId="298"/>
            <ac:picMk id="5" creationId="{EBCC1912-A1A8-A964-D681-93A22C025861}"/>
          </ac:picMkLst>
        </pc:picChg>
      </pc:sldChg>
      <pc:sldChg chg="addSp delSp modSp add mod setBg modNotesTx">
        <pc:chgData name="Avais Hussain" userId="c5215774-e69b-45fb-b6be-f1ea8e2757e9" providerId="ADAL" clId="{EFA44DB1-D13E-4E54-BD67-7B251C1BAAED}" dt="2022-09-13T21:45:21.646" v="1815" actId="20577"/>
        <pc:sldMkLst>
          <pc:docMk/>
          <pc:sldMk cId="1817127687" sldId="300"/>
        </pc:sldMkLst>
        <pc:picChg chg="del">
          <ac:chgData name="Avais Hussain" userId="c5215774-e69b-45fb-b6be-f1ea8e2757e9" providerId="ADAL" clId="{EFA44DB1-D13E-4E54-BD67-7B251C1BAAED}" dt="2022-09-13T21:26:22.295" v="1013" actId="478"/>
          <ac:picMkLst>
            <pc:docMk/>
            <pc:sldMk cId="1817127687" sldId="300"/>
            <ac:picMk id="3" creationId="{C9E17187-B503-1A3E-245B-9CB4A9DF4E09}"/>
          </ac:picMkLst>
        </pc:picChg>
        <pc:picChg chg="add mod">
          <ac:chgData name="Avais Hussain" userId="c5215774-e69b-45fb-b6be-f1ea8e2757e9" providerId="ADAL" clId="{EFA44DB1-D13E-4E54-BD67-7B251C1BAAED}" dt="2022-09-13T21:45:02.808" v="1773" actId="14100"/>
          <ac:picMkLst>
            <pc:docMk/>
            <pc:sldMk cId="1817127687" sldId="300"/>
            <ac:picMk id="4" creationId="{1F47BDC5-17DE-B26F-345C-5289E7C1045A}"/>
          </ac:picMkLst>
        </pc:picChg>
      </pc:sldChg>
      <pc:sldChg chg="addSp delSp modSp new mod modNotes">
        <pc:chgData name="Avais Hussain" userId="c5215774-e69b-45fb-b6be-f1ea8e2757e9" providerId="ADAL" clId="{EFA44DB1-D13E-4E54-BD67-7B251C1BAAED}" dt="2022-09-14T08:23:35.077" v="2109"/>
        <pc:sldMkLst>
          <pc:docMk/>
          <pc:sldMk cId="3380319631" sldId="301"/>
        </pc:sldMkLst>
        <pc:spChg chg="add mod">
          <ac:chgData name="Avais Hussain" userId="c5215774-e69b-45fb-b6be-f1ea8e2757e9" providerId="ADAL" clId="{EFA44DB1-D13E-4E54-BD67-7B251C1BAAED}" dt="2022-09-13T21:56:44.105" v="1900" actId="20577"/>
          <ac:spMkLst>
            <pc:docMk/>
            <pc:sldMk cId="3380319631" sldId="301"/>
            <ac:spMk id="3" creationId="{536327C8-8E7F-ADAE-75B3-57E5A10B4692}"/>
          </ac:spMkLst>
        </pc:spChg>
        <pc:picChg chg="add del mod">
          <ac:chgData name="Avais Hussain" userId="c5215774-e69b-45fb-b6be-f1ea8e2757e9" providerId="ADAL" clId="{EFA44DB1-D13E-4E54-BD67-7B251C1BAAED}" dt="2022-09-13T22:13:57.854" v="2102" actId="21"/>
          <ac:picMkLst>
            <pc:docMk/>
            <pc:sldMk cId="3380319631" sldId="301"/>
            <ac:picMk id="1026" creationId="{6AA64F63-B651-541A-04CE-3C2E1E61C40D}"/>
          </ac:picMkLst>
        </pc:picChg>
      </pc:sldChg>
      <pc:sldChg chg="addSp modSp new mod">
        <pc:chgData name="Avais Hussain" userId="c5215774-e69b-45fb-b6be-f1ea8e2757e9" providerId="ADAL" clId="{EFA44DB1-D13E-4E54-BD67-7B251C1BAAED}" dt="2022-09-13T22:14:04.410" v="2106" actId="1076"/>
        <pc:sldMkLst>
          <pc:docMk/>
          <pc:sldMk cId="2509335598" sldId="302"/>
        </pc:sldMkLst>
        <pc:spChg chg="add mod">
          <ac:chgData name="Avais Hussain" userId="c5215774-e69b-45fb-b6be-f1ea8e2757e9" providerId="ADAL" clId="{EFA44DB1-D13E-4E54-BD67-7B251C1BAAED}" dt="2022-09-13T21:58:07.577" v="1923" actId="20577"/>
          <ac:spMkLst>
            <pc:docMk/>
            <pc:sldMk cId="2509335598" sldId="302"/>
            <ac:spMk id="3" creationId="{7F219F84-D35B-AFA2-E437-6810E15E932F}"/>
          </ac:spMkLst>
        </pc:spChg>
        <pc:picChg chg="add mod">
          <ac:chgData name="Avais Hussain" userId="c5215774-e69b-45fb-b6be-f1ea8e2757e9" providerId="ADAL" clId="{EFA44DB1-D13E-4E54-BD67-7B251C1BAAED}" dt="2022-09-13T22:14:04.410" v="2106" actId="1076"/>
          <ac:picMkLst>
            <pc:docMk/>
            <pc:sldMk cId="2509335598" sldId="302"/>
            <ac:picMk id="4" creationId="{3B6890B4-AAFB-F193-884C-F0437333BAC4}"/>
          </ac:picMkLst>
        </pc:picChg>
      </pc:sldChg>
      <pc:sldChg chg="addSp modSp new mod">
        <pc:chgData name="Avais Hussain" userId="c5215774-e69b-45fb-b6be-f1ea8e2757e9" providerId="ADAL" clId="{EFA44DB1-D13E-4E54-BD67-7B251C1BAAED}" dt="2022-09-13T21:57:40.908" v="1911" actId="1076"/>
        <pc:sldMkLst>
          <pc:docMk/>
          <pc:sldMk cId="3927695112" sldId="303"/>
        </pc:sldMkLst>
        <pc:spChg chg="add mod">
          <ac:chgData name="Avais Hussain" userId="c5215774-e69b-45fb-b6be-f1ea8e2757e9" providerId="ADAL" clId="{EFA44DB1-D13E-4E54-BD67-7B251C1BAAED}" dt="2022-09-13T21:57:40.908" v="1911" actId="1076"/>
          <ac:spMkLst>
            <pc:docMk/>
            <pc:sldMk cId="3927695112" sldId="303"/>
            <ac:spMk id="3" creationId="{92BE1461-0BDF-FCD7-2273-FE76B07F1ABA}"/>
          </ac:spMkLst>
        </pc:spChg>
        <pc:picChg chg="add mod">
          <ac:chgData name="Avais Hussain" userId="c5215774-e69b-45fb-b6be-f1ea8e2757e9" providerId="ADAL" clId="{EFA44DB1-D13E-4E54-BD67-7B251C1BAAED}" dt="2022-09-13T21:57:16.675" v="1903" actId="1076"/>
          <ac:picMkLst>
            <pc:docMk/>
            <pc:sldMk cId="3927695112" sldId="303"/>
            <ac:picMk id="2050" creationId="{DF150211-058C-666A-5B6E-D237BD003331}"/>
          </ac:picMkLst>
        </pc:picChg>
      </pc:sldChg>
      <pc:sldChg chg="addSp delSp modSp new mod">
        <pc:chgData name="Avais Hussain" userId="c5215774-e69b-45fb-b6be-f1ea8e2757e9" providerId="ADAL" clId="{EFA44DB1-D13E-4E54-BD67-7B251C1BAAED}" dt="2022-09-13T22:05:20.934" v="1958" actId="1076"/>
        <pc:sldMkLst>
          <pc:docMk/>
          <pc:sldMk cId="3283553407" sldId="304"/>
        </pc:sldMkLst>
        <pc:spChg chg="add mod">
          <ac:chgData name="Avais Hussain" userId="c5215774-e69b-45fb-b6be-f1ea8e2757e9" providerId="ADAL" clId="{EFA44DB1-D13E-4E54-BD67-7B251C1BAAED}" dt="2022-09-13T21:55:05.889" v="1882" actId="1076"/>
          <ac:spMkLst>
            <pc:docMk/>
            <pc:sldMk cId="3283553407" sldId="304"/>
            <ac:spMk id="4" creationId="{E7C8BAE1-7C61-9B17-2343-B5FEF0D502D1}"/>
          </ac:spMkLst>
        </pc:spChg>
        <pc:picChg chg="add mod">
          <ac:chgData name="Avais Hussain" userId="c5215774-e69b-45fb-b6be-f1ea8e2757e9" providerId="ADAL" clId="{EFA44DB1-D13E-4E54-BD67-7B251C1BAAED}" dt="2022-09-13T22:05:20.934" v="1958" actId="1076"/>
          <ac:picMkLst>
            <pc:docMk/>
            <pc:sldMk cId="3283553407" sldId="304"/>
            <ac:picMk id="3" creationId="{3A1F2CC6-C42E-CC3B-CD7E-48FA8D516AD9}"/>
          </ac:picMkLst>
        </pc:picChg>
        <pc:picChg chg="add mod">
          <ac:chgData name="Avais Hussain" userId="c5215774-e69b-45fb-b6be-f1ea8e2757e9" providerId="ADAL" clId="{EFA44DB1-D13E-4E54-BD67-7B251C1BAAED}" dt="2022-09-13T22:05:17.003" v="1957" actId="1076"/>
          <ac:picMkLst>
            <pc:docMk/>
            <pc:sldMk cId="3283553407" sldId="304"/>
            <ac:picMk id="6" creationId="{5C48118A-BDDC-5AE9-55C6-1E6CAAD3E820}"/>
          </ac:picMkLst>
        </pc:picChg>
        <pc:picChg chg="add del mod">
          <ac:chgData name="Avais Hussain" userId="c5215774-e69b-45fb-b6be-f1ea8e2757e9" providerId="ADAL" clId="{EFA44DB1-D13E-4E54-BD67-7B251C1BAAED}" dt="2022-09-13T22:04:51.144" v="1950" actId="478"/>
          <ac:picMkLst>
            <pc:docMk/>
            <pc:sldMk cId="3283553407" sldId="304"/>
            <ac:picMk id="7" creationId="{15EE9793-01B2-0B1A-6E73-4E845CA17751}"/>
          </ac:picMkLst>
        </pc:picChg>
      </pc:sldChg>
      <pc:sldChg chg="modSp new mod ord">
        <pc:chgData name="Avais Hussain" userId="c5215774-e69b-45fb-b6be-f1ea8e2757e9" providerId="ADAL" clId="{EFA44DB1-D13E-4E54-BD67-7B251C1BAAED}" dt="2022-09-13T21:52:18.915" v="1853" actId="20577"/>
        <pc:sldMkLst>
          <pc:docMk/>
          <pc:sldMk cId="360221450" sldId="305"/>
        </pc:sldMkLst>
        <pc:spChg chg="mod">
          <ac:chgData name="Avais Hussain" userId="c5215774-e69b-45fb-b6be-f1ea8e2757e9" providerId="ADAL" clId="{EFA44DB1-D13E-4E54-BD67-7B251C1BAAED}" dt="2022-09-13T21:52:18.915" v="1853" actId="20577"/>
          <ac:spMkLst>
            <pc:docMk/>
            <pc:sldMk cId="360221450" sldId="305"/>
            <ac:spMk id="2" creationId="{6476BE8F-6860-0495-11AD-D7CEAD79B04B}"/>
          </ac:spMkLst>
        </pc:spChg>
      </pc:sldChg>
      <pc:sldChg chg="addSp delSp modSp add mod ord">
        <pc:chgData name="Avais Hussain" userId="c5215774-e69b-45fb-b6be-f1ea8e2757e9" providerId="ADAL" clId="{EFA44DB1-D13E-4E54-BD67-7B251C1BAAED}" dt="2022-09-14T10:14:42.861" v="3638" actId="1076"/>
        <pc:sldMkLst>
          <pc:docMk/>
          <pc:sldMk cId="786140981" sldId="306"/>
        </pc:sldMkLst>
        <pc:spChg chg="mod">
          <ac:chgData name="Avais Hussain" userId="c5215774-e69b-45fb-b6be-f1ea8e2757e9" providerId="ADAL" clId="{EFA44DB1-D13E-4E54-BD67-7B251C1BAAED}" dt="2022-09-13T21:59:24.626" v="1932" actId="20577"/>
          <ac:spMkLst>
            <pc:docMk/>
            <pc:sldMk cId="786140981" sldId="306"/>
            <ac:spMk id="2" creationId="{6476BE8F-6860-0495-11AD-D7CEAD79B04B}"/>
          </ac:spMkLst>
        </pc:spChg>
        <pc:spChg chg="del">
          <ac:chgData name="Avais Hussain" userId="c5215774-e69b-45fb-b6be-f1ea8e2757e9" providerId="ADAL" clId="{EFA44DB1-D13E-4E54-BD67-7B251C1BAAED}" dt="2022-09-14T09:56:10.320" v="3242" actId="478"/>
          <ac:spMkLst>
            <pc:docMk/>
            <pc:sldMk cId="786140981" sldId="306"/>
            <ac:spMk id="3" creationId="{F97A01F3-8F1D-AD7D-4C6B-3505520EEDEC}"/>
          </ac:spMkLst>
        </pc:spChg>
        <pc:spChg chg="del">
          <ac:chgData name="Avais Hussain" userId="c5215774-e69b-45fb-b6be-f1ea8e2757e9" providerId="ADAL" clId="{EFA44DB1-D13E-4E54-BD67-7B251C1BAAED}" dt="2022-09-14T09:56:12.231" v="3243" actId="478"/>
          <ac:spMkLst>
            <pc:docMk/>
            <pc:sldMk cId="786140981" sldId="306"/>
            <ac:spMk id="4" creationId="{87612D34-9D47-CE56-E110-EB04AD6D53D5}"/>
          </ac:spMkLst>
        </pc:spChg>
        <pc:spChg chg="del">
          <ac:chgData name="Avais Hussain" userId="c5215774-e69b-45fb-b6be-f1ea8e2757e9" providerId="ADAL" clId="{EFA44DB1-D13E-4E54-BD67-7B251C1BAAED}" dt="2022-09-14T09:56:13.764" v="3244" actId="478"/>
          <ac:spMkLst>
            <pc:docMk/>
            <pc:sldMk cId="786140981" sldId="306"/>
            <ac:spMk id="5" creationId="{BDA3526B-CE25-F674-4D54-52F80B40661C}"/>
          </ac:spMkLst>
        </pc:spChg>
        <pc:spChg chg="add mod">
          <ac:chgData name="Avais Hussain" userId="c5215774-e69b-45fb-b6be-f1ea8e2757e9" providerId="ADAL" clId="{EFA44DB1-D13E-4E54-BD67-7B251C1BAAED}" dt="2022-09-14T09:56:39.091" v="3248" actId="20577"/>
          <ac:spMkLst>
            <pc:docMk/>
            <pc:sldMk cId="786140981" sldId="306"/>
            <ac:spMk id="7" creationId="{F6E54518-3F89-0015-419A-1E1FC8E3263B}"/>
          </ac:spMkLst>
        </pc:spChg>
        <pc:spChg chg="add mod">
          <ac:chgData name="Avais Hussain" userId="c5215774-e69b-45fb-b6be-f1ea8e2757e9" providerId="ADAL" clId="{EFA44DB1-D13E-4E54-BD67-7B251C1BAAED}" dt="2022-09-14T10:14:42.861" v="3638" actId="1076"/>
          <ac:spMkLst>
            <pc:docMk/>
            <pc:sldMk cId="786140981" sldId="306"/>
            <ac:spMk id="8" creationId="{F975428B-86F7-B7EC-B458-9109120EE652}"/>
          </ac:spMkLst>
        </pc:spChg>
      </pc:sldChg>
      <pc:sldChg chg="modSp add mod">
        <pc:chgData name="Avais Hussain" userId="c5215774-e69b-45fb-b6be-f1ea8e2757e9" providerId="ADAL" clId="{EFA44DB1-D13E-4E54-BD67-7B251C1BAAED}" dt="2022-09-14T08:29:03.153" v="2446" actId="20577"/>
        <pc:sldMkLst>
          <pc:docMk/>
          <pc:sldMk cId="1550768788" sldId="307"/>
        </pc:sldMkLst>
        <pc:spChg chg="mod">
          <ac:chgData name="Avais Hussain" userId="c5215774-e69b-45fb-b6be-f1ea8e2757e9" providerId="ADAL" clId="{EFA44DB1-D13E-4E54-BD67-7B251C1BAAED}" dt="2022-09-14T08:29:03.153" v="2446" actId="20577"/>
          <ac:spMkLst>
            <pc:docMk/>
            <pc:sldMk cId="1550768788" sldId="307"/>
            <ac:spMk id="245" creationId="{00000000-0000-0000-0000-000000000000}"/>
          </ac:spMkLst>
        </pc:spChg>
      </pc:sldChg>
      <pc:sldChg chg="addSp delSp modSp new mod">
        <pc:chgData name="Avais Hussain" userId="c5215774-e69b-45fb-b6be-f1ea8e2757e9" providerId="ADAL" clId="{EFA44DB1-D13E-4E54-BD67-7B251C1BAAED}" dt="2022-09-14T09:00:38.851" v="2997" actId="20577"/>
        <pc:sldMkLst>
          <pc:docMk/>
          <pc:sldMk cId="2790180351" sldId="308"/>
        </pc:sldMkLst>
        <pc:spChg chg="mod">
          <ac:chgData name="Avais Hussain" userId="c5215774-e69b-45fb-b6be-f1ea8e2757e9" providerId="ADAL" clId="{EFA44DB1-D13E-4E54-BD67-7B251C1BAAED}" dt="2022-09-14T08:27:27.004" v="2325" actId="5793"/>
          <ac:spMkLst>
            <pc:docMk/>
            <pc:sldMk cId="2790180351" sldId="308"/>
            <ac:spMk id="2" creationId="{0400D7C6-F650-1EED-A2AB-973834226D93}"/>
          </ac:spMkLst>
        </pc:spChg>
        <pc:spChg chg="del">
          <ac:chgData name="Avais Hussain" userId="c5215774-e69b-45fb-b6be-f1ea8e2757e9" providerId="ADAL" clId="{EFA44DB1-D13E-4E54-BD67-7B251C1BAAED}" dt="2022-09-14T08:27:30.590" v="2326" actId="478"/>
          <ac:spMkLst>
            <pc:docMk/>
            <pc:sldMk cId="2790180351" sldId="308"/>
            <ac:spMk id="3" creationId="{31DB368F-E338-2CA4-B96B-EF01EDBD5A18}"/>
          </ac:spMkLst>
        </pc:spChg>
        <pc:spChg chg="del">
          <ac:chgData name="Avais Hussain" userId="c5215774-e69b-45fb-b6be-f1ea8e2757e9" providerId="ADAL" clId="{EFA44DB1-D13E-4E54-BD67-7B251C1BAAED}" dt="2022-09-14T08:27:31.875" v="2327" actId="478"/>
          <ac:spMkLst>
            <pc:docMk/>
            <pc:sldMk cId="2790180351" sldId="308"/>
            <ac:spMk id="4" creationId="{FD7229B6-A3C7-EFD5-8A9D-C6D6AA885EC5}"/>
          </ac:spMkLst>
        </pc:spChg>
        <pc:spChg chg="add mod">
          <ac:chgData name="Avais Hussain" userId="c5215774-e69b-45fb-b6be-f1ea8e2757e9" providerId="ADAL" clId="{EFA44DB1-D13E-4E54-BD67-7B251C1BAAED}" dt="2022-09-14T09:00:38.851" v="2997" actId="20577"/>
          <ac:spMkLst>
            <pc:docMk/>
            <pc:sldMk cId="2790180351" sldId="308"/>
            <ac:spMk id="6" creationId="{A099E302-A7A4-8640-FBC6-E86F58949989}"/>
          </ac:spMkLst>
        </pc:spChg>
      </pc:sldChg>
      <pc:sldChg chg="modSp add mod">
        <pc:chgData name="Avais Hussain" userId="c5215774-e69b-45fb-b6be-f1ea8e2757e9" providerId="ADAL" clId="{EFA44DB1-D13E-4E54-BD67-7B251C1BAAED}" dt="2022-09-14T10:08:57.566" v="3302" actId="14100"/>
        <pc:sldMkLst>
          <pc:docMk/>
          <pc:sldMk cId="624756" sldId="309"/>
        </pc:sldMkLst>
        <pc:spChg chg="mod">
          <ac:chgData name="Avais Hussain" userId="c5215774-e69b-45fb-b6be-f1ea8e2757e9" providerId="ADAL" clId="{EFA44DB1-D13E-4E54-BD67-7B251C1BAAED}" dt="2022-09-14T09:13:29.105" v="3185" actId="1076"/>
          <ac:spMkLst>
            <pc:docMk/>
            <pc:sldMk cId="624756" sldId="309"/>
            <ac:spMk id="804" creationId="{00000000-0000-0000-0000-000000000000}"/>
          </ac:spMkLst>
        </pc:spChg>
        <pc:graphicFrameChg chg="mod modGraphic">
          <ac:chgData name="Avais Hussain" userId="c5215774-e69b-45fb-b6be-f1ea8e2757e9" providerId="ADAL" clId="{EFA44DB1-D13E-4E54-BD67-7B251C1BAAED}" dt="2022-09-14T10:08:57.566" v="3302" actId="14100"/>
          <ac:graphicFrameMkLst>
            <pc:docMk/>
            <pc:sldMk cId="624756" sldId="309"/>
            <ac:graphicFrameMk id="806" creationId="{00000000-0000-0000-0000-000000000000}"/>
          </ac:graphicFrameMkLst>
        </pc:graphicFrameChg>
      </pc:sldChg>
      <pc:sldChg chg="add del setBg">
        <pc:chgData name="Avais Hussain" userId="c5215774-e69b-45fb-b6be-f1ea8e2757e9" providerId="ADAL" clId="{EFA44DB1-D13E-4E54-BD67-7B251C1BAAED}" dt="2022-09-14T08:30:44.542" v="2450" actId="47"/>
        <pc:sldMkLst>
          <pc:docMk/>
          <pc:sldMk cId="779569929" sldId="309"/>
        </pc:sldMkLst>
      </pc:sldChg>
      <pc:sldChg chg="add del setBg">
        <pc:chgData name="Avais Hussain" userId="c5215774-e69b-45fb-b6be-f1ea8e2757e9" providerId="ADAL" clId="{EFA44DB1-D13E-4E54-BD67-7B251C1BAAED}" dt="2022-09-14T08:30:38.242" v="2448" actId="47"/>
        <pc:sldMkLst>
          <pc:docMk/>
          <pc:sldMk cId="2582706631" sldId="309"/>
        </pc:sldMkLst>
      </pc:sldChg>
      <pc:sldChg chg="addSp delSp modSp add mod modNotesTx">
        <pc:chgData name="Avais Hussain" userId="c5215774-e69b-45fb-b6be-f1ea8e2757e9" providerId="ADAL" clId="{EFA44DB1-D13E-4E54-BD67-7B251C1BAAED}" dt="2022-09-14T10:09:56.016" v="3433" actId="313"/>
        <pc:sldMkLst>
          <pc:docMk/>
          <pc:sldMk cId="3408113864" sldId="310"/>
        </pc:sldMkLst>
        <pc:spChg chg="del">
          <ac:chgData name="Avais Hussain" userId="c5215774-e69b-45fb-b6be-f1ea8e2757e9" providerId="ADAL" clId="{EFA44DB1-D13E-4E54-BD67-7B251C1BAAED}" dt="2022-09-14T10:06:46.590" v="3250" actId="21"/>
          <ac:spMkLst>
            <pc:docMk/>
            <pc:sldMk cId="3408113864" sldId="310"/>
            <ac:spMk id="3" creationId="{5C715235-D64E-AD6B-4B1B-7CAEEEA6A95B}"/>
          </ac:spMkLst>
        </pc:spChg>
        <pc:spChg chg="del">
          <ac:chgData name="Avais Hussain" userId="c5215774-e69b-45fb-b6be-f1ea8e2757e9" providerId="ADAL" clId="{EFA44DB1-D13E-4E54-BD67-7B251C1BAAED}" dt="2022-09-14T10:07:49.955" v="3296" actId="21"/>
          <ac:spMkLst>
            <pc:docMk/>
            <pc:sldMk cId="3408113864" sldId="310"/>
            <ac:spMk id="4" creationId="{F4A417AE-9766-1066-B8CF-9751068DD62B}"/>
          </ac:spMkLst>
        </pc:spChg>
        <pc:spChg chg="mod">
          <ac:chgData name="Avais Hussain" userId="c5215774-e69b-45fb-b6be-f1ea8e2757e9" providerId="ADAL" clId="{EFA44DB1-D13E-4E54-BD67-7B251C1BAAED}" dt="2022-09-14T10:07:55.117" v="3297" actId="1076"/>
          <ac:spMkLst>
            <pc:docMk/>
            <pc:sldMk cId="3408113864" sldId="310"/>
            <ac:spMk id="5" creationId="{18861042-2D92-780B-0F37-D0B6D6AD6084}"/>
          </ac:spMkLst>
        </pc:spChg>
        <pc:spChg chg="mod">
          <ac:chgData name="Avais Hussain" userId="c5215774-e69b-45fb-b6be-f1ea8e2757e9" providerId="ADAL" clId="{EFA44DB1-D13E-4E54-BD67-7B251C1BAAED}" dt="2022-09-14T10:06:58.077" v="3253" actId="1076"/>
          <ac:spMkLst>
            <pc:docMk/>
            <pc:sldMk cId="3408113864" sldId="310"/>
            <ac:spMk id="6" creationId="{874DBF4A-1124-5EA1-B928-2A004533031E}"/>
          </ac:spMkLst>
        </pc:spChg>
        <pc:spChg chg="add mod">
          <ac:chgData name="Avais Hussain" userId="c5215774-e69b-45fb-b6be-f1ea8e2757e9" providerId="ADAL" clId="{EFA44DB1-D13E-4E54-BD67-7B251C1BAAED}" dt="2022-09-14T10:07:12.217" v="3257" actId="20577"/>
          <ac:spMkLst>
            <pc:docMk/>
            <pc:sldMk cId="3408113864" sldId="310"/>
            <ac:spMk id="7" creationId="{461313FC-E422-0A83-7D30-C8D926872328}"/>
          </ac:spMkLst>
        </pc:spChg>
        <pc:spChg chg="add mod">
          <ac:chgData name="Avais Hussain" userId="c5215774-e69b-45fb-b6be-f1ea8e2757e9" providerId="ADAL" clId="{EFA44DB1-D13E-4E54-BD67-7B251C1BAAED}" dt="2022-09-14T10:08:15.276" v="3300" actId="1076"/>
          <ac:spMkLst>
            <pc:docMk/>
            <pc:sldMk cId="3408113864" sldId="310"/>
            <ac:spMk id="8" creationId="{657FC9C0-2126-6610-38EF-ACE1773F31FE}"/>
          </ac:spMkLst>
        </pc:spChg>
        <pc:spChg chg="mod">
          <ac:chgData name="Avais Hussain" userId="c5215774-e69b-45fb-b6be-f1ea8e2757e9" providerId="ADAL" clId="{EFA44DB1-D13E-4E54-BD67-7B251C1BAAED}" dt="2022-09-14T10:07:43.037" v="3295" actId="1076"/>
          <ac:spMkLst>
            <pc:docMk/>
            <pc:sldMk cId="3408113864" sldId="310"/>
            <ac:spMk id="607" creationId="{00000000-0000-0000-0000-000000000000}"/>
          </ac:spMkLst>
        </pc:spChg>
        <pc:spChg chg="mod">
          <ac:chgData name="Avais Hussain" userId="c5215774-e69b-45fb-b6be-f1ea8e2757e9" providerId="ADAL" clId="{EFA44DB1-D13E-4E54-BD67-7B251C1BAAED}" dt="2022-09-14T10:06:51.604" v="3252" actId="1076"/>
          <ac:spMkLst>
            <pc:docMk/>
            <pc:sldMk cId="3408113864" sldId="310"/>
            <ac:spMk id="612" creationId="{00000000-0000-0000-0000-000000000000}"/>
          </ac:spMkLst>
        </pc:spChg>
      </pc:sldChg>
      <pc:sldMasterChg chg="delSldLayout">
        <pc:chgData name="Avais Hussain" userId="c5215774-e69b-45fb-b6be-f1ea8e2757e9" providerId="ADAL" clId="{EFA44DB1-D13E-4E54-BD67-7B251C1BAAED}" dt="2022-09-13T21:25:19.048" v="1009" actId="47"/>
        <pc:sldMasterMkLst>
          <pc:docMk/>
          <pc:sldMasterMk cId="0" sldId="2147483659"/>
        </pc:sldMasterMkLst>
        <pc:sldLayoutChg chg="del">
          <pc:chgData name="Avais Hussain" userId="c5215774-e69b-45fb-b6be-f1ea8e2757e9" providerId="ADAL" clId="{EFA44DB1-D13E-4E54-BD67-7B251C1BAAED}" dt="2022-09-13T21:25:19.048" v="1009" actId="47"/>
          <pc:sldLayoutMkLst>
            <pc:docMk/>
            <pc:sldMasterMk cId="0" sldId="2147483659"/>
            <pc:sldLayoutMk cId="0" sldId="2147483654"/>
          </pc:sldLayoutMkLst>
        </pc:sldLayoutChg>
        <pc:sldLayoutChg chg="del">
          <pc:chgData name="Avais Hussain" userId="c5215774-e69b-45fb-b6be-f1ea8e2757e9" providerId="ADAL" clId="{EFA44DB1-D13E-4E54-BD67-7B251C1BAAED}" dt="2022-09-11T18:50:42.830" v="395" actId="47"/>
          <pc:sldLayoutMkLst>
            <pc:docMk/>
            <pc:sldMasterMk cId="0" sldId="2147483659"/>
            <pc:sldLayoutMk cId="0" sldId="2147483655"/>
          </pc:sldLayoutMkLst>
        </pc:sldLayoutChg>
        <pc:sldLayoutChg chg="del">
          <pc:chgData name="Avais Hussain" userId="c5215774-e69b-45fb-b6be-f1ea8e2757e9" providerId="ADAL" clId="{EFA44DB1-D13E-4E54-BD67-7B251C1BAAED}" dt="2022-09-12T23:21:38.957" v="523" actId="47"/>
          <pc:sldLayoutMkLst>
            <pc:docMk/>
            <pc:sldMasterMk cId="0" sldId="2147483659"/>
            <pc:sldLayoutMk cId="0" sldId="2147483657"/>
          </pc:sldLayoutMkLst>
        </pc:sldLayoutChg>
      </pc:sldMasterChg>
    </pc:docChg>
  </pc:docChgLst>
  <pc:docChgLst>
    <pc:chgData name="Alec Riding" userId="95bcb376-41f5-4f92-a8c4-669092cf54ee" providerId="ADAL" clId="{E8E0C5BE-7510-4AE1-9FAE-D3BC4D10FFA1}"/>
    <pc:docChg chg="modSld">
      <pc:chgData name="Alec Riding" userId="95bcb376-41f5-4f92-a8c4-669092cf54ee" providerId="ADAL" clId="{E8E0C5BE-7510-4AE1-9FAE-D3BC4D10FFA1}" dt="2022-09-15T10:16:56.368" v="2"/>
      <pc:docMkLst>
        <pc:docMk/>
      </pc:docMkLst>
      <pc:sldChg chg="modAnim">
        <pc:chgData name="Alec Riding" userId="95bcb376-41f5-4f92-a8c4-669092cf54ee" providerId="ADAL" clId="{E8E0C5BE-7510-4AE1-9FAE-D3BC4D10FFA1}" dt="2022-09-15T10:16:56.368" v="2"/>
        <pc:sldMkLst>
          <pc:docMk/>
          <pc:sldMk cId="0" sldId="259"/>
        </pc:sldMkLst>
      </pc:sldChg>
      <pc:sldChg chg="modAnim">
        <pc:chgData name="Alec Riding" userId="95bcb376-41f5-4f92-a8c4-669092cf54ee" providerId="ADAL" clId="{E8E0C5BE-7510-4AE1-9FAE-D3BC4D10FFA1}" dt="2022-09-15T10:15:48.316" v="1"/>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AHOY!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Welcome everyone, here and remotely!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INSERT SCREENSHOT SLIDES OF TEST PLAN &amp; STRATEGY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172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77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to weekly plans to form a Gantt Chart as seen</a:t>
            </a:r>
          </a:p>
          <a:p>
            <a:pPr marL="0" lvl="0" indent="0" algn="l" rtl="0">
              <a:spcBef>
                <a:spcPts val="0"/>
              </a:spcBef>
              <a:spcAft>
                <a:spcPts val="0"/>
              </a:spcAft>
              <a:buNone/>
            </a:pPr>
            <a:r>
              <a:rPr lang="en-GB" dirty="0"/>
              <a:t>Set out timescales for each part of our planned works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UPDATE PICTURE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JAMES- sort this crap</a:t>
            </a:r>
            <a:endParaRPr dirty="0"/>
          </a:p>
        </p:txBody>
      </p:sp>
    </p:spTree>
    <p:extLst>
      <p:ext uri="{BB962C8B-B14F-4D97-AF65-F5344CB8AC3E}">
        <p14:creationId xmlns:p14="http://schemas.microsoft.com/office/powerpoint/2010/main" val="38113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81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an excel spreadsheet that consisted of user stories, test cases, acceptance criteria, outcomes, </a:t>
            </a:r>
            <a:r>
              <a:rPr lang="en-US" dirty="0" err="1"/>
              <a:t>etc</a:t>
            </a:r>
            <a:r>
              <a:rPr lang="en-US" dirty="0"/>
              <a:t> for all 4 different test levels. </a:t>
            </a:r>
          </a:p>
          <a:p>
            <a:pPr marL="0" lvl="0" indent="0" algn="l" rtl="0">
              <a:spcBef>
                <a:spcPts val="0"/>
              </a:spcBef>
              <a:spcAft>
                <a:spcPts val="0"/>
              </a:spcAft>
              <a:buNone/>
            </a:pPr>
            <a:r>
              <a:rPr lang="en-US" dirty="0"/>
              <a:t>This was used to help keep track of the user stories that were created and the test cases linked to them. </a:t>
            </a:r>
          </a:p>
          <a:p>
            <a:pPr marL="0" lvl="0" indent="0" algn="l" rtl="0">
              <a:spcBef>
                <a:spcPts val="0"/>
              </a:spcBef>
              <a:spcAft>
                <a:spcPts val="0"/>
              </a:spcAft>
              <a:buNone/>
            </a:pPr>
            <a:r>
              <a:rPr lang="en-US" dirty="0"/>
              <a:t>This also helped the process of scripting tests as it meant we could easily understand how to go about automating the test cases.</a:t>
            </a:r>
          </a:p>
          <a:p>
            <a:pPr marL="0" lvl="0" indent="0" algn="l" rtl="0">
              <a:spcBef>
                <a:spcPts val="0"/>
              </a:spcBef>
              <a:spcAft>
                <a:spcPts val="0"/>
              </a:spcAft>
              <a:buNone/>
            </a:pPr>
            <a:r>
              <a:rPr lang="en-US" dirty="0"/>
              <a:t> This spreadsheet was updated by all members of our team which meant that it was constantly being changed and new information added to it. </a:t>
            </a:r>
          </a:p>
          <a:p>
            <a:pPr marL="0" lvl="0" indent="0" algn="l" rtl="0">
              <a:spcBef>
                <a:spcPts val="0"/>
              </a:spcBef>
              <a:spcAft>
                <a:spcPts val="0"/>
              </a:spcAft>
              <a:buNone/>
            </a:pPr>
            <a:r>
              <a:rPr lang="en-US" dirty="0"/>
              <a:t>We felt that this was a great way to keep track of all the important information and test data as it is displayed in a clear and concise way.</a:t>
            </a:r>
            <a:endParaRPr dirty="0"/>
          </a:p>
        </p:txBody>
      </p:sp>
    </p:spTree>
    <p:extLst>
      <p:ext uri="{BB962C8B-B14F-4D97-AF65-F5344CB8AC3E}">
        <p14:creationId xmlns:p14="http://schemas.microsoft.com/office/powerpoint/2010/main" val="3163383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a peer review discussion, advice given to split the document we had produced into three explicit documentation</a:t>
            </a:r>
          </a:p>
          <a:p>
            <a:pPr marL="0" lvl="0" indent="0" algn="l" rtl="0">
              <a:spcBef>
                <a:spcPts val="0"/>
              </a:spcBef>
              <a:spcAft>
                <a:spcPts val="0"/>
              </a:spcAft>
              <a:buNone/>
            </a:pPr>
            <a:r>
              <a:rPr lang="en-US" dirty="0"/>
              <a:t>The first covered Test Designs</a:t>
            </a:r>
          </a:p>
          <a:p>
            <a:pPr marL="0" lvl="0" indent="0" algn="l" rtl="0">
              <a:spcBef>
                <a:spcPts val="0"/>
              </a:spcBef>
              <a:spcAft>
                <a:spcPts val="0"/>
              </a:spcAft>
              <a:buNone/>
            </a:pPr>
            <a:r>
              <a:rPr lang="en-US" dirty="0"/>
              <a:t>The second Test Procedures and processes</a:t>
            </a:r>
          </a:p>
          <a:p>
            <a:pPr marL="0" lvl="0" indent="0" algn="l" rtl="0">
              <a:spcBef>
                <a:spcPts val="0"/>
              </a:spcBef>
              <a:spcAft>
                <a:spcPts val="0"/>
              </a:spcAft>
              <a:buNone/>
            </a:pPr>
            <a:r>
              <a:rPr lang="en-US" dirty="0"/>
              <a:t>The last covered Test Execution and results</a:t>
            </a:r>
          </a:p>
          <a:p>
            <a:pPr marL="0" lvl="0" indent="0" algn="l" rtl="0">
              <a:spcBef>
                <a:spcPts val="0"/>
              </a:spcBef>
              <a:spcAft>
                <a:spcPts val="0"/>
              </a:spcAft>
              <a:buNone/>
            </a:pPr>
            <a:r>
              <a:rPr lang="en-US" dirty="0"/>
              <a:t>INSERT SCREEN SHOTS</a:t>
            </a:r>
            <a:endParaRPr dirty="0"/>
          </a:p>
        </p:txBody>
      </p:sp>
    </p:spTree>
    <p:extLst>
      <p:ext uri="{BB962C8B-B14F-4D97-AF65-F5344CB8AC3E}">
        <p14:creationId xmlns:p14="http://schemas.microsoft.com/office/powerpoint/2010/main" val="837234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Per discussions with the developer team, we created a Trello board which mirrored their progress through user stories for Credersi Vend Admin</a:t>
            </a:r>
          </a:p>
          <a:p>
            <a:pPr marL="0" lvl="0" indent="0" algn="l" rtl="0">
              <a:spcBef>
                <a:spcPts val="0"/>
              </a:spcBef>
              <a:spcAft>
                <a:spcPts val="0"/>
              </a:spcAft>
              <a:buNone/>
            </a:pPr>
            <a:r>
              <a:rPr lang="en-GB" dirty="0"/>
              <a:t>All stories match up to the developer’s own</a:t>
            </a:r>
          </a:p>
          <a:p>
            <a:pPr marL="0" lvl="0" indent="0" algn="l" rtl="0">
              <a:spcBef>
                <a:spcPts val="0"/>
              </a:spcBef>
              <a:spcAft>
                <a:spcPts val="0"/>
              </a:spcAft>
              <a:buNone/>
            </a:pPr>
            <a:r>
              <a:rPr lang="en-GB" dirty="0"/>
              <a:t>We used these stories and their acceptance criteria to help form our test basis, and to aid us in creating test cases</a:t>
            </a:r>
          </a:p>
          <a:p>
            <a:pPr marL="0" lvl="0" indent="0" algn="l" rtl="0">
              <a:spcBef>
                <a:spcPts val="0"/>
              </a:spcBef>
              <a:spcAft>
                <a:spcPts val="0"/>
              </a:spcAft>
              <a:buNone/>
            </a:pPr>
            <a:r>
              <a:rPr lang="en-GB" dirty="0"/>
              <a:t>Note that there numerous outstanding user stories being worked upon</a:t>
            </a:r>
          </a:p>
          <a:p>
            <a:pPr marL="0" lvl="0" indent="0" algn="l" rtl="0">
              <a:spcBef>
                <a:spcPts val="0"/>
              </a:spcBef>
              <a:spcAft>
                <a:spcPts val="0"/>
              </a:spcAft>
              <a:buNone/>
            </a:pPr>
            <a:r>
              <a:rPr lang="en-GB" dirty="0"/>
              <a:t>And several more identified for future developer sprint cycles</a:t>
            </a:r>
            <a:endParaRPr dirty="0"/>
          </a:p>
        </p:txBody>
      </p:sp>
    </p:spTree>
    <p:extLst>
      <p:ext uri="{BB962C8B-B14F-4D97-AF65-F5344CB8AC3E}">
        <p14:creationId xmlns:p14="http://schemas.microsoft.com/office/powerpoint/2010/main" val="191182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t>Welcome</a:t>
            </a:r>
          </a:p>
          <a:p>
            <a:r>
              <a:rPr lang="en-GB" dirty="0"/>
              <a:t>We’ll be running for around 40 minutes today</a:t>
            </a:r>
          </a:p>
          <a:p>
            <a:r>
              <a:rPr lang="en-GB" dirty="0"/>
              <a:t>Please save any questions until the end</a:t>
            </a:r>
          </a:p>
          <a:p>
            <a:r>
              <a:rPr lang="en-GB" dirty="0"/>
              <a:t>For anyone remote or here in person, let us know about any sound, visual or technical issues at any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10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3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01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the release of an application, it undergoes a thorough testing process in an attempt to ensure that the application is working in the way it was intended to do so. </a:t>
            </a:r>
          </a:p>
          <a:p>
            <a:pPr marL="0" lvl="0" indent="0" algn="l" rtl="0">
              <a:spcBef>
                <a:spcPts val="0"/>
              </a:spcBef>
              <a:spcAft>
                <a:spcPts val="0"/>
              </a:spcAft>
              <a:buNone/>
            </a:pPr>
            <a:r>
              <a:rPr lang="en-US" dirty="0"/>
              <a:t>To enhance the quality of software testing, the process of testing can be abstracted into different levels. </a:t>
            </a:r>
          </a:p>
          <a:p>
            <a:pPr marL="0" lvl="0" indent="0" algn="l" rtl="0">
              <a:spcBef>
                <a:spcPts val="0"/>
              </a:spcBef>
              <a:spcAft>
                <a:spcPts val="0"/>
              </a:spcAft>
              <a:buNone/>
            </a:pPr>
            <a:r>
              <a:rPr lang="en-US" dirty="0"/>
              <a:t>These are known as the levels of testing and there are four main ones. So, what are these? </a:t>
            </a:r>
          </a:p>
          <a:p>
            <a:pPr marL="0" lvl="0" indent="0" algn="l" rtl="0">
              <a:spcBef>
                <a:spcPts val="0"/>
              </a:spcBef>
              <a:spcAft>
                <a:spcPts val="0"/>
              </a:spcAft>
              <a:buNone/>
            </a:pPr>
            <a:r>
              <a:rPr lang="en-US" dirty="0"/>
              <a:t>The first is component testing, this is followed by integration testing, which leads to system testing and finally, acceptance testing. Each of these levels have a specific purpose. </a:t>
            </a:r>
          </a:p>
          <a:p>
            <a:pPr marL="0" lvl="0" indent="0" algn="l" rtl="0">
              <a:spcBef>
                <a:spcPts val="0"/>
              </a:spcBef>
              <a:spcAft>
                <a:spcPts val="0"/>
              </a:spcAft>
              <a:buNone/>
            </a:pPr>
            <a:r>
              <a:rPr lang="en-US" dirty="0"/>
              <a:t>In this project there were three main components (frontend, backend, and routes) all of which had to be integrated to become one system that is accepted by the client.</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Did it this way due to experience and what we felt comfortable doing</a:t>
            </a:r>
          </a:p>
          <a:p>
            <a:pPr marL="0" lvl="0" indent="0" algn="l" rtl="0">
              <a:spcBef>
                <a:spcPts val="0"/>
              </a:spcBef>
              <a:spcAft>
                <a:spcPts val="0"/>
              </a:spcAft>
              <a:buNone/>
            </a:pPr>
            <a:r>
              <a:rPr lang="en-US" dirty="0"/>
              <a:t>Wanted </a:t>
            </a:r>
            <a:r>
              <a:rPr lang="en-US"/>
              <a:t>to priorities </a:t>
            </a:r>
            <a:r>
              <a:rPr lang="en-US" dirty="0"/>
              <a:t>the parts that we felt more confident it so we could complete a good amount of work to present </a:t>
            </a:r>
          </a:p>
        </p:txBody>
      </p:sp>
    </p:spTree>
    <p:extLst>
      <p:ext uri="{BB962C8B-B14F-4D97-AF65-F5344CB8AC3E}">
        <p14:creationId xmlns:p14="http://schemas.microsoft.com/office/powerpoint/2010/main" val="4267266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79528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2548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cac64e18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cac64e18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Meet our team! I’m Avais, this is James and Alec. We are graduate testers part of the ROQ test engineering academy 2022.</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[AVAIS]</a:t>
            </a:r>
          </a:p>
          <a:p>
            <a:pPr marL="0" lvl="0" indent="0" algn="l" rtl="0">
              <a:spcBef>
                <a:spcPts val="0"/>
              </a:spcBef>
              <a:spcAft>
                <a:spcPts val="0"/>
              </a:spcAft>
              <a:buNone/>
            </a:pPr>
            <a:r>
              <a:rPr lang="en-US" dirty="0"/>
              <a:t>Before we go into the actual presentation we would like to give you an overview of what you can expect to be covered throughout</a:t>
            </a:r>
          </a:p>
          <a:p>
            <a:pPr marL="0" lvl="0" indent="0" algn="l" rtl="0">
              <a:spcBef>
                <a:spcPts val="0"/>
              </a:spcBef>
              <a:spcAft>
                <a:spcPts val="0"/>
              </a:spcAft>
              <a:buNone/>
            </a:pPr>
            <a:r>
              <a:rPr lang="en-US" dirty="0"/>
              <a:t>We will start off by giving you an introduction on what the product is that we have been testing and the requirements. </a:t>
            </a:r>
          </a:p>
          <a:p>
            <a:pPr marL="0" lvl="0" indent="0" algn="l" rtl="0">
              <a:spcBef>
                <a:spcPts val="0"/>
              </a:spcBef>
              <a:spcAft>
                <a:spcPts val="0"/>
              </a:spcAft>
              <a:buNone/>
            </a:pPr>
            <a:r>
              <a:rPr lang="en-US" dirty="0"/>
              <a:t>Following this we will touch on the approach we took to testing and planning. There will also be an explanation of test case design and how we went about testing the levels. These four levels are: Component testing, integration testing, system testing, and acceptance testing.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[AVAIS]</a:t>
            </a:r>
          </a:p>
          <a:p>
            <a:pPr marL="0" lvl="0" indent="0" algn="l" rtl="0">
              <a:spcBef>
                <a:spcPts val="0"/>
              </a:spcBef>
              <a:spcAft>
                <a:spcPts val="0"/>
              </a:spcAft>
              <a:buNone/>
            </a:pPr>
            <a:r>
              <a:rPr lang="en-US" dirty="0"/>
              <a:t>Credersi-Vend, vending machine company based in Bury St Edmonds</a:t>
            </a:r>
          </a:p>
          <a:p>
            <a:pPr marL="0" lvl="0" indent="0" algn="l" rtl="0">
              <a:spcBef>
                <a:spcPts val="0"/>
              </a:spcBef>
              <a:spcAft>
                <a:spcPts val="0"/>
              </a:spcAft>
              <a:buNone/>
            </a:pPr>
            <a:r>
              <a:rPr lang="en-US" dirty="0"/>
              <a:t>They supply and operate vending machines across the south-east</a:t>
            </a:r>
          </a:p>
          <a:p>
            <a:pPr marL="0" lvl="0" indent="0" algn="l" rtl="0">
              <a:spcBef>
                <a:spcPts val="0"/>
              </a:spcBef>
              <a:spcAft>
                <a:spcPts val="0"/>
              </a:spcAft>
              <a:buNone/>
            </a:pPr>
            <a:r>
              <a:rPr lang="en-US" dirty="0"/>
              <a:t>Traditional paper based admin company</a:t>
            </a:r>
          </a:p>
          <a:p>
            <a:pPr marL="0" lvl="0" indent="0" algn="l" rtl="0">
              <a:spcBef>
                <a:spcPts val="0"/>
              </a:spcBef>
              <a:spcAft>
                <a:spcPts val="0"/>
              </a:spcAft>
              <a:buNone/>
            </a:pPr>
            <a:r>
              <a:rPr lang="en-US" dirty="0"/>
              <a:t>They want to develop internal applications to digitize their work processes</a:t>
            </a:r>
          </a:p>
          <a:p>
            <a:pPr marL="0" lvl="0" indent="0" algn="l" rtl="0">
              <a:spcBef>
                <a:spcPts val="0"/>
              </a:spcBef>
              <a:spcAft>
                <a:spcPts val="0"/>
              </a:spcAft>
              <a:buNone/>
            </a:pPr>
            <a:r>
              <a:rPr lang="en-US" dirty="0"/>
              <a:t>Credersi-Vend Admin is their first attempt at this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credersi-vend admin application is a web-based application. </a:t>
            </a:r>
          </a:p>
          <a:p>
            <a:pPr marL="0" lvl="0" indent="0" algn="l" rtl="0">
              <a:spcBef>
                <a:spcPts val="0"/>
              </a:spcBef>
              <a:spcAft>
                <a:spcPts val="0"/>
              </a:spcAft>
              <a:buNone/>
            </a:pPr>
            <a:r>
              <a:rPr lang="en-US" dirty="0"/>
              <a:t>The purpose of this is to allow Credersi engineers easier access to locating different vending machines at different customer sites and aid in the management of these machines. </a:t>
            </a:r>
          </a:p>
          <a:p>
            <a:pPr marL="0" lvl="0" indent="0" algn="l" rtl="0">
              <a:spcBef>
                <a:spcPts val="0"/>
              </a:spcBef>
              <a:spcAft>
                <a:spcPts val="0"/>
              </a:spcAft>
              <a:buNone/>
            </a:pPr>
            <a:r>
              <a:rPr lang="en-US" dirty="0"/>
              <a:t>The web application also consists of a database that is hosted using neo4j. We have identified the application to have 4 main functions. </a:t>
            </a:r>
          </a:p>
          <a:p>
            <a:pPr marL="0" lvl="0" indent="0" algn="l" rtl="0">
              <a:spcBef>
                <a:spcPts val="0"/>
              </a:spcBef>
              <a:spcAft>
                <a:spcPts val="0"/>
              </a:spcAft>
              <a:buNone/>
            </a:pPr>
            <a:r>
              <a:rPr lang="en-US" dirty="0"/>
              <a:t>These are: the login function, the create customer function, create sites function, and the create machine function.</a:t>
            </a:r>
            <a:endParaRPr dirty="0"/>
          </a:p>
        </p:txBody>
      </p:sp>
    </p:spTree>
    <p:extLst>
      <p:ext uri="{BB962C8B-B14F-4D97-AF65-F5344CB8AC3E}">
        <p14:creationId xmlns:p14="http://schemas.microsoft.com/office/powerpoint/2010/main" val="337013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938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Read out overall objective:</a:t>
            </a:r>
          </a:p>
          <a:p>
            <a:r>
              <a:rPr lang="en-GB" dirty="0"/>
              <a:t>The owner of Credersi-Vend is non-technical</a:t>
            </a:r>
          </a:p>
          <a:p>
            <a:r>
              <a:rPr lang="en-GB" dirty="0"/>
              <a:t>Sought independent testers to evaluate an internal alpha build of Credersi-Vend Admin</a:t>
            </a:r>
          </a:p>
          <a:p>
            <a:r>
              <a:rPr lang="en-GB" dirty="0"/>
              <a:t>Trying to determine if it is at present a minimum viable product</a:t>
            </a:r>
          </a:p>
          <a:p>
            <a:r>
              <a:rPr lang="en-GB" dirty="0"/>
              <a:t>We aim to verify against the product requirements, and validate that the right product is being produced</a:t>
            </a:r>
          </a:p>
          <a:p>
            <a:r>
              <a:rPr lang="en-GB" dirty="0"/>
              <a:t>We hope to find defects now to evaluate the software to prevent failures in the future!</a:t>
            </a:r>
          </a:p>
        </p:txBody>
      </p:sp>
    </p:spTree>
    <p:extLst>
      <p:ext uri="{BB962C8B-B14F-4D97-AF65-F5344CB8AC3E}">
        <p14:creationId xmlns:p14="http://schemas.microsoft.com/office/powerpoint/2010/main" val="272836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845546"/>
            <a:ext cx="4899000" cy="17632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Credersi-Vend Admin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Test Plan</a:t>
            </a:r>
            <a:endParaRPr b="1" dirty="0"/>
          </a:p>
          <a:p>
            <a:pPr marL="0" lvl="0" indent="0" algn="l" rtl="0">
              <a:spcBef>
                <a:spcPts val="600"/>
              </a:spcBef>
              <a:spcAft>
                <a:spcPts val="0"/>
              </a:spcAft>
              <a:buNone/>
            </a:pPr>
            <a:r>
              <a:rPr lang="en" dirty="0"/>
              <a:t>We decided to create a test plan before we actually kicked off the project so everybody is aware of what is needed to be done.</a:t>
            </a:r>
            <a:endParaRPr dirty="0"/>
          </a:p>
        </p:txBody>
      </p:sp>
      <p:sp>
        <p:nvSpPr>
          <p:cNvPr id="300" name="Google Shape;300;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 &amp; planning</a:t>
            </a:r>
            <a:endParaRPr dirty="0"/>
          </a:p>
        </p:txBody>
      </p:sp>
      <p:sp>
        <p:nvSpPr>
          <p:cNvPr id="301" name="Google Shape;301;p20"/>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Test Strategy </a:t>
            </a:r>
            <a:endParaRPr b="1" dirty="0"/>
          </a:p>
          <a:p>
            <a:pPr marL="0" lvl="0" indent="0" algn="l" rtl="0">
              <a:spcBef>
                <a:spcPts val="600"/>
              </a:spcBef>
              <a:spcAft>
                <a:spcPts val="0"/>
              </a:spcAft>
              <a:buNone/>
            </a:pPr>
            <a:r>
              <a:rPr lang="en" dirty="0"/>
              <a:t>We decided to put in place a test strategy that encompesses guidelines and principles involved in testing process </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animEffect transition="in" filter="fade">
                                      <p:cBhvr>
                                        <p:cTn id="7" dur="500"/>
                                        <p:tgtEl>
                                          <p:spTgt spid="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
                                            <p:txEl>
                                              <p:pRg st="1" end="1"/>
                                            </p:txEl>
                                          </p:spTgt>
                                        </p:tgtEl>
                                        <p:attrNameLst>
                                          <p:attrName>style.visibility</p:attrName>
                                        </p:attrNameLst>
                                      </p:cBhvr>
                                      <p:to>
                                        <p:strVal val="visible"/>
                                      </p:to>
                                    </p:set>
                                    <p:animEffect transition="in" filter="fade">
                                      <p:cBhvr>
                                        <p:cTn id="12" dur="500"/>
                                        <p:tgtEl>
                                          <p:spTgt spid="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1">
                                            <p:txEl>
                                              <p:pRg st="0" end="0"/>
                                            </p:txEl>
                                          </p:spTgt>
                                        </p:tgtEl>
                                        <p:attrNameLst>
                                          <p:attrName>style.visibility</p:attrName>
                                        </p:attrNameLst>
                                      </p:cBhvr>
                                      <p:to>
                                        <p:strVal val="visible"/>
                                      </p:to>
                                    </p:set>
                                    <p:animEffect transition="in" filter="fade">
                                      <p:cBhvr>
                                        <p:cTn id="17" dur="500"/>
                                        <p:tgtEl>
                                          <p:spTgt spid="30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1">
                                            <p:txEl>
                                              <p:pRg st="1" end="1"/>
                                            </p:txEl>
                                          </p:spTgt>
                                        </p:tgtEl>
                                        <p:attrNameLst>
                                          <p:attrName>style.visibility</p:attrName>
                                        </p:attrNameLst>
                                      </p:cBhvr>
                                      <p:to>
                                        <p:strVal val="visible"/>
                                      </p:to>
                                    </p:set>
                                    <p:animEffect transition="in" filter="fade">
                                      <p:cBhvr>
                                        <p:cTn id="22" dur="500"/>
                                        <p:tgtEl>
                                          <p:spTgt spid="3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uiExpand="1" build="p"/>
      <p:bldP spid="30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1672300"/>
            <a:ext cx="51387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Outcomes</a:t>
            </a:r>
          </a:p>
          <a:p>
            <a:pPr marL="0" lvl="0" indent="0" algn="l" rtl="0">
              <a:spcBef>
                <a:spcPts val="600"/>
              </a:spcBef>
              <a:spcAft>
                <a:spcPts val="0"/>
              </a:spcAft>
              <a:buNone/>
            </a:pPr>
            <a:r>
              <a:rPr lang="en-GB" b="1" dirty="0"/>
              <a:t>Used documents to identify</a:t>
            </a:r>
          </a:p>
          <a:p>
            <a:pPr marL="285750" indent="-285750"/>
            <a:r>
              <a:rPr lang="en-GB" b="1" dirty="0"/>
              <a:t>Areas of high defect risk</a:t>
            </a:r>
          </a:p>
          <a:p>
            <a:pPr marL="285750" indent="-285750"/>
            <a:r>
              <a:rPr lang="en-GB" b="1" dirty="0"/>
              <a:t>Knowledge gaps/Experience</a:t>
            </a:r>
          </a:p>
          <a:p>
            <a:pPr marL="285750" indent="-285750"/>
            <a:r>
              <a:rPr lang="en-GB" b="1" dirty="0"/>
              <a:t>Time constraints</a:t>
            </a:r>
          </a:p>
          <a:p>
            <a:pPr marL="285750" indent="-285750"/>
            <a:r>
              <a:rPr lang="en-GB" b="1" dirty="0"/>
              <a:t>Contingency plans</a:t>
            </a:r>
          </a:p>
          <a:p>
            <a:pPr marL="285750" indent="-285750"/>
            <a:r>
              <a:rPr lang="en-GB" b="1" dirty="0"/>
              <a:t>Team availability</a:t>
            </a:r>
          </a:p>
        </p:txBody>
      </p:sp>
      <p:sp>
        <p:nvSpPr>
          <p:cNvPr id="300" name="Google Shape;300;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 &amp; planning</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04524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animEffect transition="in" filter="fade">
                                      <p:cBhvr>
                                        <p:cTn id="7" dur="500"/>
                                        <p:tgtEl>
                                          <p:spTgt spid="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
                                            <p:txEl>
                                              <p:pRg st="1" end="1"/>
                                            </p:txEl>
                                          </p:spTgt>
                                        </p:tgtEl>
                                        <p:attrNameLst>
                                          <p:attrName>style.visibility</p:attrName>
                                        </p:attrNameLst>
                                      </p:cBhvr>
                                      <p:to>
                                        <p:strVal val="visible"/>
                                      </p:to>
                                    </p:set>
                                    <p:animEffect transition="in" filter="fade">
                                      <p:cBhvr>
                                        <p:cTn id="12" dur="500"/>
                                        <p:tgtEl>
                                          <p:spTgt spid="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9">
                                            <p:txEl>
                                              <p:pRg st="2" end="2"/>
                                            </p:txEl>
                                          </p:spTgt>
                                        </p:tgtEl>
                                        <p:attrNameLst>
                                          <p:attrName>style.visibility</p:attrName>
                                        </p:attrNameLst>
                                      </p:cBhvr>
                                      <p:to>
                                        <p:strVal val="visible"/>
                                      </p:to>
                                    </p:set>
                                    <p:animEffect transition="in" filter="fade">
                                      <p:cBhvr>
                                        <p:cTn id="17" dur="500"/>
                                        <p:tgtEl>
                                          <p:spTgt spid="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9">
                                            <p:txEl>
                                              <p:pRg st="3" end="3"/>
                                            </p:txEl>
                                          </p:spTgt>
                                        </p:tgtEl>
                                        <p:attrNameLst>
                                          <p:attrName>style.visibility</p:attrName>
                                        </p:attrNameLst>
                                      </p:cBhvr>
                                      <p:to>
                                        <p:strVal val="visible"/>
                                      </p:to>
                                    </p:set>
                                    <p:animEffect transition="in" filter="fade">
                                      <p:cBhvr>
                                        <p:cTn id="22" dur="500"/>
                                        <p:tgtEl>
                                          <p:spTgt spid="2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9">
                                            <p:txEl>
                                              <p:pRg st="4" end="4"/>
                                            </p:txEl>
                                          </p:spTgt>
                                        </p:tgtEl>
                                        <p:attrNameLst>
                                          <p:attrName>style.visibility</p:attrName>
                                        </p:attrNameLst>
                                      </p:cBhvr>
                                      <p:to>
                                        <p:strVal val="visible"/>
                                      </p:to>
                                    </p:set>
                                    <p:animEffect transition="in" filter="fade">
                                      <p:cBhvr>
                                        <p:cTn id="27" dur="500"/>
                                        <p:tgtEl>
                                          <p:spTgt spid="2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9">
                                            <p:txEl>
                                              <p:pRg st="5" end="5"/>
                                            </p:txEl>
                                          </p:spTgt>
                                        </p:tgtEl>
                                        <p:attrNameLst>
                                          <p:attrName>style.visibility</p:attrName>
                                        </p:attrNameLst>
                                      </p:cBhvr>
                                      <p:to>
                                        <p:strVal val="visible"/>
                                      </p:to>
                                    </p:set>
                                    <p:animEffect transition="in" filter="fade">
                                      <p:cBhvr>
                                        <p:cTn id="32" dur="500"/>
                                        <p:tgtEl>
                                          <p:spTgt spid="2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9">
                                            <p:txEl>
                                              <p:pRg st="6" end="6"/>
                                            </p:txEl>
                                          </p:spTgt>
                                        </p:tgtEl>
                                        <p:attrNameLst>
                                          <p:attrName>style.visibility</p:attrName>
                                        </p:attrNameLst>
                                      </p:cBhvr>
                                      <p:to>
                                        <p:strVal val="visible"/>
                                      </p:to>
                                    </p:set>
                                    <p:animEffect transition="in" filter="fade">
                                      <p:cBhvr>
                                        <p:cTn id="37" dur="500"/>
                                        <p:tgtEl>
                                          <p:spTgt spid="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2" name="Rectangle 1">
            <a:extLst>
              <a:ext uri="{FF2B5EF4-FFF2-40B4-BE49-F238E27FC236}">
                <a16:creationId xmlns:a16="http://schemas.microsoft.com/office/drawing/2014/main" id="{E485C510-3AA5-5021-4016-02DE5950CDA4}"/>
              </a:ext>
            </a:extLst>
          </p:cNvPr>
          <p:cNvSpPr/>
          <p:nvPr/>
        </p:nvSpPr>
        <p:spPr>
          <a:xfrm>
            <a:off x="662152" y="728843"/>
            <a:ext cx="7764517" cy="39503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4" name="Google Shape;804;p47"/>
          <p:cNvSpPr txBox="1">
            <a:spLocks noGrp="1"/>
          </p:cNvSpPr>
          <p:nvPr>
            <p:ph type="title" idx="4294967295"/>
          </p:nvPr>
        </p:nvSpPr>
        <p:spPr>
          <a:xfrm>
            <a:off x="873540" y="0"/>
            <a:ext cx="7553129"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PROPOSED WEEkLY PLANNER- WEEK 1</a:t>
            </a:r>
            <a:endParaRPr b="1" dirty="0"/>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806" name="Google Shape;806;p47"/>
          <p:cNvGraphicFramePr/>
          <p:nvPr>
            <p:extLst>
              <p:ext uri="{D42A27DB-BD31-4B8C-83A1-F6EECF244321}">
                <p14:modId xmlns:p14="http://schemas.microsoft.com/office/powerpoint/2010/main" val="4106646891"/>
              </p:ext>
            </p:extLst>
          </p:nvPr>
        </p:nvGraphicFramePr>
        <p:xfrm>
          <a:off x="717331" y="728843"/>
          <a:ext cx="7553127" cy="3870120"/>
        </p:xfrm>
        <a:graphic>
          <a:graphicData uri="http://schemas.openxmlformats.org/drawingml/2006/table">
            <a:tbl>
              <a:tblPr>
                <a:noFill/>
                <a:tableStyleId>{09EC53F3-C09D-45E3-81C7-79E32D511B3C}</a:tableStyleId>
              </a:tblPr>
              <a:tblGrid>
                <a:gridCol w="1122137">
                  <a:extLst>
                    <a:ext uri="{9D8B030D-6E8A-4147-A177-3AD203B41FA5}">
                      <a16:colId xmlns:a16="http://schemas.microsoft.com/office/drawing/2014/main" val="20000"/>
                    </a:ext>
                  </a:extLst>
                </a:gridCol>
                <a:gridCol w="1286198">
                  <a:extLst>
                    <a:ext uri="{9D8B030D-6E8A-4147-A177-3AD203B41FA5}">
                      <a16:colId xmlns:a16="http://schemas.microsoft.com/office/drawing/2014/main" val="20001"/>
                    </a:ext>
                  </a:extLst>
                </a:gridCol>
                <a:gridCol w="1286198">
                  <a:extLst>
                    <a:ext uri="{9D8B030D-6E8A-4147-A177-3AD203B41FA5}">
                      <a16:colId xmlns:a16="http://schemas.microsoft.com/office/drawing/2014/main" val="20002"/>
                    </a:ext>
                  </a:extLst>
                </a:gridCol>
                <a:gridCol w="1286198">
                  <a:extLst>
                    <a:ext uri="{9D8B030D-6E8A-4147-A177-3AD203B41FA5}">
                      <a16:colId xmlns:a16="http://schemas.microsoft.com/office/drawing/2014/main" val="20003"/>
                    </a:ext>
                  </a:extLst>
                </a:gridCol>
                <a:gridCol w="1286198">
                  <a:extLst>
                    <a:ext uri="{9D8B030D-6E8A-4147-A177-3AD203B41FA5}">
                      <a16:colId xmlns:a16="http://schemas.microsoft.com/office/drawing/2014/main" val="20004"/>
                    </a:ext>
                  </a:extLst>
                </a:gridCol>
                <a:gridCol w="1286198">
                  <a:extLst>
                    <a:ext uri="{9D8B030D-6E8A-4147-A177-3AD203B41FA5}">
                      <a16:colId xmlns:a16="http://schemas.microsoft.com/office/drawing/2014/main" val="20005"/>
                    </a:ext>
                  </a:extLst>
                </a:gridCol>
              </a:tblGrid>
              <a:tr h="322771">
                <a:tc>
                  <a:txBody>
                    <a:bodyPr/>
                    <a:lstStyle/>
                    <a:p>
                      <a:pPr marL="0" lvl="0" indent="0" algn="r" rtl="0">
                        <a:spcBef>
                          <a:spcPts val="0"/>
                        </a:spcBef>
                        <a:spcAft>
                          <a:spcPts val="0"/>
                        </a:spcAft>
                        <a:buNone/>
                      </a:pPr>
                      <a:r>
                        <a:rPr lang="en-GB" sz="800" dirty="0">
                          <a:solidFill>
                            <a:schemeClr val="tx1"/>
                          </a:solidFill>
                          <a:latin typeface="Barlow"/>
                          <a:ea typeface="Barlow"/>
                          <a:cs typeface="Barlow"/>
                          <a:sym typeface="Barlow"/>
                        </a:rPr>
                        <a:t>Week 1</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MONDAY 5/09/2022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TUESDAY 6/09/2022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WEDNESDAY 7/09/2022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THURSDAY 8/09/2022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FRIDAY 9/09/2022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00079">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8:45:9:00  </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81013">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09:00 - 10:45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800" dirty="0">
                          <a:solidFill>
                            <a:schemeClr val="dk1"/>
                          </a:solidFill>
                          <a:latin typeface="Barlow"/>
                          <a:ea typeface="Barlow"/>
                          <a:cs typeface="Barlow"/>
                          <a:sym typeface="Barlow"/>
                        </a:rPr>
                        <a:t>Set Up Our Workspace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Created Trello Board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sz="800" dirty="0">
                        <a:solidFill>
                          <a:schemeClr val="dk1"/>
                        </a:solidFill>
                        <a:latin typeface="Barlow"/>
                        <a:ea typeface="Barlow"/>
                        <a:cs typeface="Barlow"/>
                        <a:sym typeface="Barlo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Strategy </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Document Review</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Designs</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81013">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11:00 – 12:00</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Strategy </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Document Review</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1326">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12:00 - 13:00</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81013">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13:00 - 14:00</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lang="en-GB"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Strategy</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Gant Chart</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581013">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14:00 - 15:45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Strategy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User Stories Review</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51892">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15:00 - 16:30</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Created Trello Board </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Plan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User Stories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Designs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3" name="Rectangle 2">
            <a:extLst>
              <a:ext uri="{FF2B5EF4-FFF2-40B4-BE49-F238E27FC236}">
                <a16:creationId xmlns:a16="http://schemas.microsoft.com/office/drawing/2014/main" id="{A1B73007-4F63-7A81-106D-75ACBE8FD60E}"/>
              </a:ext>
            </a:extLst>
          </p:cNvPr>
          <p:cNvSpPr/>
          <p:nvPr/>
        </p:nvSpPr>
        <p:spPr>
          <a:xfrm>
            <a:off x="629737" y="805747"/>
            <a:ext cx="7764517" cy="388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4" name="Google Shape;804;p47"/>
          <p:cNvSpPr txBox="1">
            <a:spLocks noGrp="1"/>
          </p:cNvSpPr>
          <p:nvPr>
            <p:ph type="title" idx="4294967295"/>
          </p:nvPr>
        </p:nvSpPr>
        <p:spPr>
          <a:xfrm>
            <a:off x="916331" y="-51653"/>
            <a:ext cx="7254389"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PROPOSED WEEkLY PLANNER- WEEK 2</a:t>
            </a:r>
            <a:endParaRPr dirty="0"/>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000" b="0" i="0" u="none" strike="noStrike" kern="0" cap="none" spc="0" normalizeH="0" baseline="0" noProof="0">
              <a:ln>
                <a:noFill/>
              </a:ln>
              <a:solidFill>
                <a:srgbClr val="FFFFFF"/>
              </a:solidFill>
              <a:effectLst/>
              <a:uLnTx/>
              <a:uFillTx/>
              <a:latin typeface="Barlow"/>
              <a:sym typeface="Barlow"/>
            </a:endParaRPr>
          </a:p>
        </p:txBody>
      </p:sp>
      <p:graphicFrame>
        <p:nvGraphicFramePr>
          <p:cNvPr id="806" name="Google Shape;806;p47"/>
          <p:cNvGraphicFramePr/>
          <p:nvPr>
            <p:extLst>
              <p:ext uri="{D42A27DB-BD31-4B8C-83A1-F6EECF244321}">
                <p14:modId xmlns:p14="http://schemas.microsoft.com/office/powerpoint/2010/main" val="867547468"/>
              </p:ext>
            </p:extLst>
          </p:nvPr>
        </p:nvGraphicFramePr>
        <p:xfrm>
          <a:off x="692800" y="819473"/>
          <a:ext cx="7701453" cy="3799826"/>
        </p:xfrm>
        <a:graphic>
          <a:graphicData uri="http://schemas.openxmlformats.org/drawingml/2006/table">
            <a:tbl>
              <a:tblPr>
                <a:noFill/>
                <a:tableStyleId>{09EC53F3-C09D-45E3-81C7-79E32D511B3C}</a:tableStyleId>
              </a:tblPr>
              <a:tblGrid>
                <a:gridCol w="1144173">
                  <a:extLst>
                    <a:ext uri="{9D8B030D-6E8A-4147-A177-3AD203B41FA5}">
                      <a16:colId xmlns:a16="http://schemas.microsoft.com/office/drawing/2014/main" val="20000"/>
                    </a:ext>
                  </a:extLst>
                </a:gridCol>
                <a:gridCol w="1311456">
                  <a:extLst>
                    <a:ext uri="{9D8B030D-6E8A-4147-A177-3AD203B41FA5}">
                      <a16:colId xmlns:a16="http://schemas.microsoft.com/office/drawing/2014/main" val="20001"/>
                    </a:ext>
                  </a:extLst>
                </a:gridCol>
                <a:gridCol w="1311456">
                  <a:extLst>
                    <a:ext uri="{9D8B030D-6E8A-4147-A177-3AD203B41FA5}">
                      <a16:colId xmlns:a16="http://schemas.microsoft.com/office/drawing/2014/main" val="20002"/>
                    </a:ext>
                  </a:extLst>
                </a:gridCol>
                <a:gridCol w="1311456">
                  <a:extLst>
                    <a:ext uri="{9D8B030D-6E8A-4147-A177-3AD203B41FA5}">
                      <a16:colId xmlns:a16="http://schemas.microsoft.com/office/drawing/2014/main" val="20003"/>
                    </a:ext>
                  </a:extLst>
                </a:gridCol>
                <a:gridCol w="1311456">
                  <a:extLst>
                    <a:ext uri="{9D8B030D-6E8A-4147-A177-3AD203B41FA5}">
                      <a16:colId xmlns:a16="http://schemas.microsoft.com/office/drawing/2014/main" val="20004"/>
                    </a:ext>
                  </a:extLst>
                </a:gridCol>
                <a:gridCol w="1311456">
                  <a:extLst>
                    <a:ext uri="{9D8B030D-6E8A-4147-A177-3AD203B41FA5}">
                      <a16:colId xmlns:a16="http://schemas.microsoft.com/office/drawing/2014/main" val="20005"/>
                    </a:ext>
                  </a:extLst>
                </a:gridCol>
              </a:tblGrid>
              <a:tr h="384173">
                <a:tc>
                  <a:txBody>
                    <a:bodyPr/>
                    <a:lstStyle/>
                    <a:p>
                      <a:pPr marL="0" lvl="0" indent="0" algn="r" rtl="0">
                        <a:spcBef>
                          <a:spcPts val="0"/>
                        </a:spcBef>
                        <a:spcAft>
                          <a:spcPts val="0"/>
                        </a:spcAft>
                        <a:buNone/>
                      </a:pPr>
                      <a:r>
                        <a:rPr lang="en-GB" sz="800" dirty="0">
                          <a:solidFill>
                            <a:schemeClr val="tx1"/>
                          </a:solidFill>
                          <a:latin typeface="Barlow"/>
                          <a:ea typeface="Barlow"/>
                          <a:cs typeface="Barlow"/>
                          <a:sym typeface="Barlow"/>
                        </a:rPr>
                        <a:t>Week 2 </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MONDAY 12/09/2022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TUESDAY 13/09/2022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WEDNESDAY 14/09/2022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THURSDAY 15/09/2022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b="1" dirty="0">
                          <a:solidFill>
                            <a:schemeClr val="lt1"/>
                          </a:solidFill>
                          <a:latin typeface="Barlow"/>
                          <a:ea typeface="Barlow"/>
                          <a:cs typeface="Barlow"/>
                          <a:sym typeface="Barlow"/>
                        </a:rPr>
                        <a:t>FRIDAY 16/09/2022</a:t>
                      </a:r>
                      <a:endParaRPr sz="700" b="1"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76187">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8:45:9:00  </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37857">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10:00 - 10:45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800" dirty="0">
                          <a:solidFill>
                            <a:schemeClr val="dk1"/>
                          </a:solidFill>
                          <a:latin typeface="Barlow"/>
                          <a:ea typeface="Barlow"/>
                          <a:cs typeface="Barlow"/>
                          <a:sym typeface="Barlow"/>
                        </a:rPr>
                        <a:t>User Acceptance/System</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Documentation For Defects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Commit Github</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Preparation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37857">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11:00 - 11:45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Documentation For Defect</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Feedback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Preparation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41965">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12:00 - 13:15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 Free Time</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41965">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13:30 - 14:15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Presentation</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537857">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14:30 - 15:15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41965">
                <a:tc>
                  <a:txBody>
                    <a:bodyPr/>
                    <a:lstStyle/>
                    <a:p>
                      <a:pPr marL="0" lvl="0" indent="0" algn="r" rtl="0">
                        <a:spcBef>
                          <a:spcPts val="0"/>
                        </a:spcBef>
                        <a:spcAft>
                          <a:spcPts val="0"/>
                        </a:spcAft>
                        <a:buNone/>
                      </a:pPr>
                      <a:r>
                        <a:rPr lang="en" sz="800" dirty="0">
                          <a:solidFill>
                            <a:schemeClr val="tx1"/>
                          </a:solidFill>
                          <a:latin typeface="Barlow"/>
                          <a:ea typeface="Barlow"/>
                          <a:cs typeface="Barlow"/>
                          <a:sym typeface="Barlow"/>
                        </a:rPr>
                        <a:t>15:30 - 16:15</a:t>
                      </a:r>
                      <a:endParaRPr sz="800" dirty="0">
                        <a:solidFill>
                          <a:schemeClr val="tx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User Acceptance/System</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Commit Github</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a:t>
                      </a:r>
                      <a:r>
                        <a:rPr lang="en" sz="800" dirty="0">
                          <a:solidFill>
                            <a:schemeClr val="dk1"/>
                          </a:solidFill>
                          <a:latin typeface="Barlow"/>
                          <a:ea typeface="Barlow"/>
                          <a:cs typeface="Barlow"/>
                          <a:sym typeface="Barlow"/>
                        </a:rPr>
                        <a:t>resentation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397727" y="5915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GANTT CHART</a:t>
            </a:r>
            <a:endParaRPr dirty="0"/>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C9E17187-B503-1A3E-245B-9CB4A9DF4E09}"/>
              </a:ext>
            </a:extLst>
          </p:cNvPr>
          <p:cNvPicPr>
            <a:picLocks noChangeAspect="1"/>
          </p:cNvPicPr>
          <p:nvPr/>
        </p:nvPicPr>
        <p:blipFill>
          <a:blip r:embed="rId3"/>
          <a:stretch>
            <a:fillRect/>
          </a:stretch>
        </p:blipFill>
        <p:spPr>
          <a:xfrm>
            <a:off x="750245" y="835331"/>
            <a:ext cx="6847523" cy="38407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E9D248-BF4D-15A9-65AF-F9BBA7BE24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3" name="TextBox 2">
            <a:extLst>
              <a:ext uri="{FF2B5EF4-FFF2-40B4-BE49-F238E27FC236}">
                <a16:creationId xmlns:a16="http://schemas.microsoft.com/office/drawing/2014/main" id="{B1CBE484-89AB-BF26-015C-E2BF3D015249}"/>
              </a:ext>
            </a:extLst>
          </p:cNvPr>
          <p:cNvSpPr txBox="1"/>
          <p:nvPr/>
        </p:nvSpPr>
        <p:spPr>
          <a:xfrm>
            <a:off x="4114800" y="2116520"/>
            <a:ext cx="914400" cy="954107"/>
          </a:xfrm>
          <a:prstGeom prst="rect">
            <a:avLst/>
          </a:prstGeom>
          <a:noFill/>
        </p:spPr>
        <p:txBody>
          <a:bodyPr wrap="square" rtlCol="0">
            <a:spAutoFit/>
          </a:bodyPr>
          <a:lstStyle/>
          <a:p>
            <a:r>
              <a:rPr lang="en-GB" dirty="0"/>
              <a:t>Notion Slide placeholder</a:t>
            </a:r>
          </a:p>
        </p:txBody>
      </p:sp>
    </p:spTree>
    <p:extLst>
      <p:ext uri="{BB962C8B-B14F-4D97-AF65-F5344CB8AC3E}">
        <p14:creationId xmlns:p14="http://schemas.microsoft.com/office/powerpoint/2010/main" val="33131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397727" y="5915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GANTT CHART</a:t>
            </a:r>
            <a:endParaRPr dirty="0"/>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14886782-0011-BD8E-79D1-24034F724D91}"/>
              </a:ext>
            </a:extLst>
          </p:cNvPr>
          <p:cNvPicPr>
            <a:picLocks noChangeAspect="1"/>
          </p:cNvPicPr>
          <p:nvPr/>
        </p:nvPicPr>
        <p:blipFill>
          <a:blip r:embed="rId3"/>
          <a:stretch>
            <a:fillRect/>
          </a:stretch>
        </p:blipFill>
        <p:spPr>
          <a:xfrm>
            <a:off x="397677" y="598316"/>
            <a:ext cx="8348546" cy="4209059"/>
          </a:xfrm>
          <a:prstGeom prst="rect">
            <a:avLst/>
          </a:prstGeom>
        </p:spPr>
      </p:pic>
    </p:spTree>
    <p:extLst>
      <p:ext uri="{BB962C8B-B14F-4D97-AF65-F5344CB8AC3E}">
        <p14:creationId xmlns:p14="http://schemas.microsoft.com/office/powerpoint/2010/main" val="1817127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Test Case Design</a:t>
            </a:r>
            <a:endParaRPr dirty="0"/>
          </a:p>
        </p:txBody>
      </p:sp>
    </p:spTree>
    <p:extLst>
      <p:ext uri="{BB962C8B-B14F-4D97-AF65-F5344CB8AC3E}">
        <p14:creationId xmlns:p14="http://schemas.microsoft.com/office/powerpoint/2010/main" val="185868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628185" y="386252"/>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Test Case Design </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4" name="Picture 3">
            <a:extLst>
              <a:ext uri="{FF2B5EF4-FFF2-40B4-BE49-F238E27FC236}">
                <a16:creationId xmlns:a16="http://schemas.microsoft.com/office/drawing/2014/main" id="{4B70E2BE-E108-229A-BC54-A2CB316B3EA7}"/>
              </a:ext>
            </a:extLst>
          </p:cNvPr>
          <p:cNvPicPr>
            <a:picLocks noChangeAspect="1"/>
          </p:cNvPicPr>
          <p:nvPr/>
        </p:nvPicPr>
        <p:blipFill>
          <a:blip r:embed="rId3"/>
          <a:stretch>
            <a:fillRect/>
          </a:stretch>
        </p:blipFill>
        <p:spPr>
          <a:xfrm>
            <a:off x="337903" y="1534939"/>
            <a:ext cx="8468094" cy="2981148"/>
          </a:xfrm>
          <a:prstGeom prst="rect">
            <a:avLst/>
          </a:prstGeom>
        </p:spPr>
      </p:pic>
    </p:spTree>
    <p:extLst>
      <p:ext uri="{BB962C8B-B14F-4D97-AF65-F5344CB8AC3E}">
        <p14:creationId xmlns:p14="http://schemas.microsoft.com/office/powerpoint/2010/main" val="127382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628184" y="386252"/>
            <a:ext cx="7065387"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Test Case Documentation Feedback</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23101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Housekeeping</a:t>
            </a:r>
            <a:endParaRPr dirty="0"/>
          </a:p>
        </p:txBody>
      </p:sp>
    </p:spTree>
    <p:extLst>
      <p:ext uri="{BB962C8B-B14F-4D97-AF65-F5344CB8AC3E}">
        <p14:creationId xmlns:p14="http://schemas.microsoft.com/office/powerpoint/2010/main" val="2141746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569289" y="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Trello Board</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5" name="Picture 4">
            <a:extLst>
              <a:ext uri="{FF2B5EF4-FFF2-40B4-BE49-F238E27FC236}">
                <a16:creationId xmlns:a16="http://schemas.microsoft.com/office/drawing/2014/main" id="{EBCC1912-A1A8-A964-D681-93A22C025861}"/>
              </a:ext>
            </a:extLst>
          </p:cNvPr>
          <p:cNvPicPr>
            <a:picLocks noChangeAspect="1"/>
          </p:cNvPicPr>
          <p:nvPr/>
        </p:nvPicPr>
        <p:blipFill>
          <a:blip r:embed="rId3"/>
          <a:stretch>
            <a:fillRect/>
          </a:stretch>
        </p:blipFill>
        <p:spPr>
          <a:xfrm>
            <a:off x="569289" y="857400"/>
            <a:ext cx="8005422" cy="3949975"/>
          </a:xfrm>
          <a:prstGeom prst="rect">
            <a:avLst/>
          </a:prstGeom>
        </p:spPr>
      </p:pic>
      <p:pic>
        <p:nvPicPr>
          <p:cNvPr id="3" name="Picture 2">
            <a:extLst>
              <a:ext uri="{FF2B5EF4-FFF2-40B4-BE49-F238E27FC236}">
                <a16:creationId xmlns:a16="http://schemas.microsoft.com/office/drawing/2014/main" id="{26088A7A-4FD6-A03A-6B25-F02DBE357074}"/>
              </a:ext>
            </a:extLst>
          </p:cNvPr>
          <p:cNvPicPr>
            <a:picLocks noChangeAspect="1"/>
          </p:cNvPicPr>
          <p:nvPr/>
        </p:nvPicPr>
        <p:blipFill>
          <a:blip r:embed="rId4"/>
          <a:stretch>
            <a:fillRect/>
          </a:stretch>
        </p:blipFill>
        <p:spPr>
          <a:xfrm>
            <a:off x="0" y="266700"/>
            <a:ext cx="9144000" cy="4610100"/>
          </a:xfrm>
          <a:prstGeom prst="rect">
            <a:avLst/>
          </a:prstGeom>
        </p:spPr>
      </p:pic>
    </p:spTree>
    <p:extLst>
      <p:ext uri="{BB962C8B-B14F-4D97-AF65-F5344CB8AC3E}">
        <p14:creationId xmlns:p14="http://schemas.microsoft.com/office/powerpoint/2010/main" val="105352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914029"/>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Credersi Vend Admin</a:t>
            </a:r>
            <a:endParaRPr dirty="0"/>
          </a:p>
        </p:txBody>
      </p:sp>
    </p:spTree>
    <p:extLst>
      <p:ext uri="{BB962C8B-B14F-4D97-AF65-F5344CB8AC3E}">
        <p14:creationId xmlns:p14="http://schemas.microsoft.com/office/powerpoint/2010/main" val="3838205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EFE8D-1166-8168-5A41-72E394AEA9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3" name="Title 2">
            <a:extLst>
              <a:ext uri="{FF2B5EF4-FFF2-40B4-BE49-F238E27FC236}">
                <a16:creationId xmlns:a16="http://schemas.microsoft.com/office/drawing/2014/main" id="{70849873-49C2-A473-77E7-4A1897BE7EA6}"/>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8EE9A0B7-7CB8-04C3-2BAC-C7A1FC6523FA}"/>
              </a:ext>
            </a:extLst>
          </p:cNvPr>
          <p:cNvSpPr>
            <a:spLocks noGrp="1"/>
          </p:cNvSpPr>
          <p:nvPr>
            <p:ph type="body" idx="1"/>
          </p:nvPr>
        </p:nvSpPr>
        <p:spPr/>
        <p:txBody>
          <a:bodyPr/>
          <a:lstStyle/>
          <a:p>
            <a:r>
              <a:rPr lang="en-GB" dirty="0"/>
              <a:t>Neo4J Database</a:t>
            </a:r>
          </a:p>
          <a:p>
            <a:r>
              <a:rPr lang="en-GB" dirty="0"/>
              <a:t>Java Backend running on Sprint Boot</a:t>
            </a:r>
          </a:p>
          <a:p>
            <a:r>
              <a:rPr lang="en-GB" dirty="0"/>
              <a:t>Svelte framework frontend (HTML, CSS &amp; JavaScript)</a:t>
            </a:r>
          </a:p>
          <a:p>
            <a:r>
              <a:rPr lang="en-GB" dirty="0"/>
              <a:t>Routes Component? CHECK NOTES</a:t>
            </a:r>
          </a:p>
        </p:txBody>
      </p:sp>
    </p:spTree>
    <p:extLst>
      <p:ext uri="{BB962C8B-B14F-4D97-AF65-F5344CB8AC3E}">
        <p14:creationId xmlns:p14="http://schemas.microsoft.com/office/powerpoint/2010/main" val="144243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Testing The Levels</a:t>
            </a:r>
            <a:endParaRPr dirty="0"/>
          </a:p>
        </p:txBody>
      </p:sp>
    </p:spTree>
    <p:extLst>
      <p:ext uri="{BB962C8B-B14F-4D97-AF65-F5344CB8AC3E}">
        <p14:creationId xmlns:p14="http://schemas.microsoft.com/office/powerpoint/2010/main" val="460370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 Levels</a:t>
            </a:r>
            <a:endParaRPr dirty="0"/>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endParaRPr b="1" dirty="0">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a:spcBef>
                <a:spcPts val="600"/>
              </a:spcBef>
              <a:buClr>
                <a:schemeClr val="dk1"/>
              </a:buClr>
              <a:buSzPts val="1100"/>
            </a:pPr>
            <a:endParaRPr lang="en-GB" dirty="0">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algn="r">
              <a:spcBef>
                <a:spcPts val="600"/>
              </a:spcBef>
              <a:spcAft>
                <a:spcPts val="600"/>
              </a:spcAft>
            </a:pPr>
            <a:endParaRPr lang="en-GB" dirty="0">
              <a:solidFill>
                <a:schemeClr val="dk1"/>
              </a:solidFill>
              <a:latin typeface="Barlow"/>
              <a:ea typeface="Barlow"/>
              <a:cs typeface="Barlow"/>
              <a:sym typeface="Barlow"/>
            </a:endParaRPr>
          </a:p>
        </p:txBody>
      </p:sp>
      <p:sp>
        <p:nvSpPr>
          <p:cNvPr id="2" name="Google Shape;619;p42">
            <a:extLst>
              <a:ext uri="{FF2B5EF4-FFF2-40B4-BE49-F238E27FC236}">
                <a16:creationId xmlns:a16="http://schemas.microsoft.com/office/drawing/2014/main" id="{0B82A0DF-8227-D715-1E5E-96821A02D486}"/>
              </a:ext>
            </a:extLst>
          </p:cNvPr>
          <p:cNvSpPr/>
          <p:nvPr/>
        </p:nvSpPr>
        <p:spPr>
          <a:xfrm>
            <a:off x="4874906" y="2219415"/>
            <a:ext cx="305187" cy="426677"/>
          </a:xfrm>
          <a:prstGeom prst="rect">
            <a:avLst/>
          </a:prstGeom>
        </p:spPr>
        <p:txBody>
          <a:bodyPr>
            <a:prstTxWarp prst="textPlain">
              <a:avLst/>
            </a:prstTxWarp>
          </a:bodyPr>
          <a:lstStyle/>
          <a:p>
            <a:pPr lvl="0" algn="ctr"/>
            <a:endParaRPr b="1" i="0" dirty="0">
              <a:ln>
                <a:noFill/>
              </a:ln>
              <a:solidFill>
                <a:schemeClr val="lt1"/>
              </a:solidFill>
              <a:latin typeface="Miriam Libre"/>
            </a:endParaRPr>
          </a:p>
        </p:txBody>
      </p:sp>
      <p:sp>
        <p:nvSpPr>
          <p:cNvPr id="3" name="Rectangle 2">
            <a:extLst>
              <a:ext uri="{FF2B5EF4-FFF2-40B4-BE49-F238E27FC236}">
                <a16:creationId xmlns:a16="http://schemas.microsoft.com/office/drawing/2014/main" id="{5C715235-D64E-AD6B-4B1B-7CAEEEA6A95B}"/>
              </a:ext>
            </a:extLst>
          </p:cNvPr>
          <p:cNvSpPr/>
          <p:nvPr/>
        </p:nvSpPr>
        <p:spPr>
          <a:xfrm>
            <a:off x="818439" y="1820955"/>
            <a:ext cx="3264303" cy="707886"/>
          </a:xfrm>
          <a:prstGeom prst="rect">
            <a:avLst/>
          </a:prstGeom>
          <a:noFill/>
        </p:spPr>
        <p:txBody>
          <a:bodyPr wrap="square" lIns="91440" tIns="45720" rIns="91440" bIns="45720">
            <a:spAutoFit/>
          </a:bodyPr>
          <a:lstStyle/>
          <a:p>
            <a:pPr algn="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Component</a:t>
            </a:r>
          </a:p>
        </p:txBody>
      </p:sp>
      <p:sp>
        <p:nvSpPr>
          <p:cNvPr id="4" name="Rectangle 3">
            <a:extLst>
              <a:ext uri="{FF2B5EF4-FFF2-40B4-BE49-F238E27FC236}">
                <a16:creationId xmlns:a16="http://schemas.microsoft.com/office/drawing/2014/main" id="{F4A417AE-9766-1066-B8CF-9751068DD62B}"/>
              </a:ext>
            </a:extLst>
          </p:cNvPr>
          <p:cNvSpPr/>
          <p:nvPr/>
        </p:nvSpPr>
        <p:spPr>
          <a:xfrm>
            <a:off x="5204774" y="1820955"/>
            <a:ext cx="283443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Integration</a:t>
            </a:r>
          </a:p>
        </p:txBody>
      </p:sp>
      <p:sp>
        <p:nvSpPr>
          <p:cNvPr id="5" name="Rectangle 4">
            <a:extLst>
              <a:ext uri="{FF2B5EF4-FFF2-40B4-BE49-F238E27FC236}">
                <a16:creationId xmlns:a16="http://schemas.microsoft.com/office/drawing/2014/main" id="{18861042-2D92-780B-0F37-D0B6D6AD6084}"/>
              </a:ext>
            </a:extLst>
          </p:cNvPr>
          <p:cNvSpPr/>
          <p:nvPr/>
        </p:nvSpPr>
        <p:spPr>
          <a:xfrm>
            <a:off x="1445348" y="3424624"/>
            <a:ext cx="2010487"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p>
        </p:txBody>
      </p:sp>
      <p:sp>
        <p:nvSpPr>
          <p:cNvPr id="6" name="Rectangle 5">
            <a:extLst>
              <a:ext uri="{FF2B5EF4-FFF2-40B4-BE49-F238E27FC236}">
                <a16:creationId xmlns:a16="http://schemas.microsoft.com/office/drawing/2014/main" id="{874DBF4A-1124-5EA1-B928-2A004533031E}"/>
              </a:ext>
            </a:extLst>
          </p:cNvPr>
          <p:cNvSpPr/>
          <p:nvPr/>
        </p:nvSpPr>
        <p:spPr>
          <a:xfrm>
            <a:off x="5259115" y="3421986"/>
            <a:ext cx="306366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Acceptance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73529" y="420016"/>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 level we did in order</a:t>
            </a:r>
            <a:endParaRPr dirty="0"/>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endParaRPr b="1" dirty="0">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a:spcBef>
                <a:spcPts val="600"/>
              </a:spcBef>
              <a:buClr>
                <a:schemeClr val="dk1"/>
              </a:buClr>
              <a:buSzPts val="1100"/>
            </a:pPr>
            <a:endParaRPr lang="en-GB" dirty="0">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algn="r">
              <a:spcBef>
                <a:spcPts val="600"/>
              </a:spcBef>
              <a:spcAft>
                <a:spcPts val="600"/>
              </a:spcAft>
            </a:pPr>
            <a:endParaRPr lang="en-GB" dirty="0">
              <a:solidFill>
                <a:schemeClr val="dk1"/>
              </a:solidFill>
              <a:latin typeface="Barlow"/>
              <a:ea typeface="Barlow"/>
              <a:cs typeface="Barlow"/>
              <a:sym typeface="Barlow"/>
            </a:endParaRPr>
          </a:p>
        </p:txBody>
      </p:sp>
      <p:sp>
        <p:nvSpPr>
          <p:cNvPr id="2" name="Google Shape;619;p42">
            <a:extLst>
              <a:ext uri="{FF2B5EF4-FFF2-40B4-BE49-F238E27FC236}">
                <a16:creationId xmlns:a16="http://schemas.microsoft.com/office/drawing/2014/main" id="{0B82A0DF-8227-D715-1E5E-96821A02D486}"/>
              </a:ext>
            </a:extLst>
          </p:cNvPr>
          <p:cNvSpPr/>
          <p:nvPr/>
        </p:nvSpPr>
        <p:spPr>
          <a:xfrm>
            <a:off x="4874906" y="2219415"/>
            <a:ext cx="305187" cy="426677"/>
          </a:xfrm>
          <a:prstGeom prst="rect">
            <a:avLst/>
          </a:prstGeom>
        </p:spPr>
        <p:txBody>
          <a:bodyPr>
            <a:prstTxWarp prst="textPlain">
              <a:avLst/>
            </a:prstTxWarp>
          </a:bodyPr>
          <a:lstStyle/>
          <a:p>
            <a:pPr lvl="0" algn="ctr"/>
            <a:endParaRPr b="1" i="0" dirty="0">
              <a:ln>
                <a:noFill/>
              </a:ln>
              <a:solidFill>
                <a:schemeClr val="lt1"/>
              </a:solidFill>
              <a:latin typeface="Miriam Libre"/>
            </a:endParaRPr>
          </a:p>
        </p:txBody>
      </p:sp>
      <p:sp>
        <p:nvSpPr>
          <p:cNvPr id="5" name="Rectangle 4">
            <a:extLst>
              <a:ext uri="{FF2B5EF4-FFF2-40B4-BE49-F238E27FC236}">
                <a16:creationId xmlns:a16="http://schemas.microsoft.com/office/drawing/2014/main" id="{18861042-2D92-780B-0F37-D0B6D6AD6084}"/>
              </a:ext>
            </a:extLst>
          </p:cNvPr>
          <p:cNvSpPr/>
          <p:nvPr/>
        </p:nvSpPr>
        <p:spPr>
          <a:xfrm>
            <a:off x="5616745" y="1888153"/>
            <a:ext cx="2010487"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p>
        </p:txBody>
      </p:sp>
      <p:sp>
        <p:nvSpPr>
          <p:cNvPr id="6" name="Rectangle 5">
            <a:extLst>
              <a:ext uri="{FF2B5EF4-FFF2-40B4-BE49-F238E27FC236}">
                <a16:creationId xmlns:a16="http://schemas.microsoft.com/office/drawing/2014/main" id="{874DBF4A-1124-5EA1-B928-2A004533031E}"/>
              </a:ext>
            </a:extLst>
          </p:cNvPr>
          <p:cNvSpPr/>
          <p:nvPr/>
        </p:nvSpPr>
        <p:spPr>
          <a:xfrm>
            <a:off x="1052740" y="1888153"/>
            <a:ext cx="306366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Acceptance</a:t>
            </a:r>
          </a:p>
        </p:txBody>
      </p:sp>
      <p:sp>
        <p:nvSpPr>
          <p:cNvPr id="7" name="Rectangle 6">
            <a:extLst>
              <a:ext uri="{FF2B5EF4-FFF2-40B4-BE49-F238E27FC236}">
                <a16:creationId xmlns:a16="http://schemas.microsoft.com/office/drawing/2014/main" id="{461313FC-E422-0A83-7D30-C8D926872328}"/>
              </a:ext>
            </a:extLst>
          </p:cNvPr>
          <p:cNvSpPr/>
          <p:nvPr/>
        </p:nvSpPr>
        <p:spPr>
          <a:xfrm>
            <a:off x="4880427" y="3424943"/>
            <a:ext cx="3264303" cy="707886"/>
          </a:xfrm>
          <a:prstGeom prst="rect">
            <a:avLst/>
          </a:prstGeom>
          <a:noFill/>
        </p:spPr>
        <p:txBody>
          <a:bodyPr wrap="square" lIns="91440" tIns="45720" rIns="91440" bIns="45720">
            <a:spAutoFit/>
          </a:bodyPr>
          <a:lstStyle/>
          <a:p>
            <a:pPr algn="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Component</a:t>
            </a:r>
            <a:endPar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657FC9C0-2126-6610-38EF-ACE1773F31FE}"/>
              </a:ext>
            </a:extLst>
          </p:cNvPr>
          <p:cNvSpPr/>
          <p:nvPr/>
        </p:nvSpPr>
        <p:spPr>
          <a:xfrm>
            <a:off x="1167355" y="3365653"/>
            <a:ext cx="283443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Integration</a:t>
            </a:r>
          </a:p>
        </p:txBody>
      </p:sp>
    </p:spTree>
    <p:extLst>
      <p:ext uri="{BB962C8B-B14F-4D97-AF65-F5344CB8AC3E}">
        <p14:creationId xmlns:p14="http://schemas.microsoft.com/office/powerpoint/2010/main" val="340811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C4699-7233-B453-5EE4-2B15EC2DDD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3" name="Picture 2">
            <a:extLst>
              <a:ext uri="{FF2B5EF4-FFF2-40B4-BE49-F238E27FC236}">
                <a16:creationId xmlns:a16="http://schemas.microsoft.com/office/drawing/2014/main" id="{3A1F2CC6-C42E-CC3B-CD7E-48FA8D516AD9}"/>
              </a:ext>
            </a:extLst>
          </p:cNvPr>
          <p:cNvPicPr>
            <a:picLocks noChangeAspect="1"/>
          </p:cNvPicPr>
          <p:nvPr/>
        </p:nvPicPr>
        <p:blipFill>
          <a:blip r:embed="rId3"/>
          <a:stretch>
            <a:fillRect/>
          </a:stretch>
        </p:blipFill>
        <p:spPr>
          <a:xfrm>
            <a:off x="4170777" y="1199505"/>
            <a:ext cx="4561718" cy="3090321"/>
          </a:xfrm>
          <a:prstGeom prst="rect">
            <a:avLst/>
          </a:prstGeom>
        </p:spPr>
      </p:pic>
      <p:sp>
        <p:nvSpPr>
          <p:cNvPr id="4" name="Google Shape;600;p41">
            <a:extLst>
              <a:ext uri="{FF2B5EF4-FFF2-40B4-BE49-F238E27FC236}">
                <a16:creationId xmlns:a16="http://schemas.microsoft.com/office/drawing/2014/main" id="{E7C8BAE1-7C61-9B17-2343-B5FEF0D502D1}"/>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Acceptance Testing </a:t>
            </a:r>
          </a:p>
        </p:txBody>
      </p:sp>
      <p:pic>
        <p:nvPicPr>
          <p:cNvPr id="6" name="Picture 5">
            <a:extLst>
              <a:ext uri="{FF2B5EF4-FFF2-40B4-BE49-F238E27FC236}">
                <a16:creationId xmlns:a16="http://schemas.microsoft.com/office/drawing/2014/main" id="{5C48118A-BDDC-5AE9-55C6-1E6CAAD3E820}"/>
              </a:ext>
            </a:extLst>
          </p:cNvPr>
          <p:cNvPicPr>
            <a:picLocks noChangeAspect="1"/>
          </p:cNvPicPr>
          <p:nvPr/>
        </p:nvPicPr>
        <p:blipFill>
          <a:blip r:embed="rId4"/>
          <a:stretch>
            <a:fillRect/>
          </a:stretch>
        </p:blipFill>
        <p:spPr>
          <a:xfrm>
            <a:off x="504059" y="1012571"/>
            <a:ext cx="3372998" cy="3550883"/>
          </a:xfrm>
          <a:prstGeom prst="rect">
            <a:avLst/>
          </a:prstGeom>
        </p:spPr>
      </p:pic>
      <p:pic>
        <p:nvPicPr>
          <p:cNvPr id="7" name="Picture 6">
            <a:extLst>
              <a:ext uri="{FF2B5EF4-FFF2-40B4-BE49-F238E27FC236}">
                <a16:creationId xmlns:a16="http://schemas.microsoft.com/office/drawing/2014/main" id="{42B55C34-161C-EC56-6F7D-AB3AE99523B0}"/>
              </a:ext>
            </a:extLst>
          </p:cNvPr>
          <p:cNvPicPr>
            <a:picLocks noChangeAspect="1"/>
          </p:cNvPicPr>
          <p:nvPr/>
        </p:nvPicPr>
        <p:blipFill>
          <a:blip r:embed="rId5"/>
          <a:stretch>
            <a:fillRect/>
          </a:stretch>
        </p:blipFill>
        <p:spPr>
          <a:xfrm>
            <a:off x="0" y="266700"/>
            <a:ext cx="9144000" cy="4610100"/>
          </a:xfrm>
          <a:prstGeom prst="rect">
            <a:avLst/>
          </a:prstGeom>
        </p:spPr>
      </p:pic>
    </p:spTree>
    <p:extLst>
      <p:ext uri="{BB962C8B-B14F-4D97-AF65-F5344CB8AC3E}">
        <p14:creationId xmlns:p14="http://schemas.microsoft.com/office/powerpoint/2010/main" val="328355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480E5-1CB0-FB52-12DC-0CEF5AF9F3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2050" name="Picture 2">
            <a:extLst>
              <a:ext uri="{FF2B5EF4-FFF2-40B4-BE49-F238E27FC236}">
                <a16:creationId xmlns:a16="http://schemas.microsoft.com/office/drawing/2014/main" id="{DF150211-058C-666A-5B6E-D237BD003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120" y="1843961"/>
            <a:ext cx="5219700" cy="279471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00;p41">
            <a:extLst>
              <a:ext uri="{FF2B5EF4-FFF2-40B4-BE49-F238E27FC236}">
                <a16:creationId xmlns:a16="http://schemas.microsoft.com/office/drawing/2014/main" id="{92BE1461-0BDF-FCD7-2273-FE76B07F1ABA}"/>
              </a:ext>
            </a:extLst>
          </p:cNvPr>
          <p:cNvSpPr txBox="1">
            <a:spLocks/>
          </p:cNvSpPr>
          <p:nvPr/>
        </p:nvSpPr>
        <p:spPr>
          <a:xfrm>
            <a:off x="437685" y="25546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System Testing </a:t>
            </a:r>
          </a:p>
        </p:txBody>
      </p:sp>
    </p:spTree>
    <p:extLst>
      <p:ext uri="{BB962C8B-B14F-4D97-AF65-F5344CB8AC3E}">
        <p14:creationId xmlns:p14="http://schemas.microsoft.com/office/powerpoint/2010/main" val="3927695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7F059-DB3B-203E-07F8-742A632830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3" name="Google Shape;600;p41">
            <a:extLst>
              <a:ext uri="{FF2B5EF4-FFF2-40B4-BE49-F238E27FC236}">
                <a16:creationId xmlns:a16="http://schemas.microsoft.com/office/drawing/2014/main" id="{7F219F84-D35B-AFA2-E437-6810E15E932F}"/>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Integration Testing </a:t>
            </a:r>
          </a:p>
        </p:txBody>
      </p:sp>
      <p:pic>
        <p:nvPicPr>
          <p:cNvPr id="4" name="Picture 2">
            <a:extLst>
              <a:ext uri="{FF2B5EF4-FFF2-40B4-BE49-F238E27FC236}">
                <a16:creationId xmlns:a16="http://schemas.microsoft.com/office/drawing/2014/main" id="{3B6890B4-AAFB-F193-884C-F0437333B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39" y="1179356"/>
            <a:ext cx="6381469" cy="341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335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6B009-777A-D9E9-CB00-33255FA1B5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3" name="Google Shape;600;p41">
            <a:extLst>
              <a:ext uri="{FF2B5EF4-FFF2-40B4-BE49-F238E27FC236}">
                <a16:creationId xmlns:a16="http://schemas.microsoft.com/office/drawing/2014/main" id="{536327C8-8E7F-ADAE-75B3-57E5A10B4692}"/>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Component Testing </a:t>
            </a:r>
          </a:p>
        </p:txBody>
      </p:sp>
    </p:spTree>
    <p:extLst>
      <p:ext uri="{BB962C8B-B14F-4D97-AF65-F5344CB8AC3E}">
        <p14:creationId xmlns:p14="http://schemas.microsoft.com/office/powerpoint/2010/main" val="3380319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99"/>
        <p:cNvGrpSpPr/>
        <p:nvPr/>
      </p:nvGrpSpPr>
      <p:grpSpPr>
        <a:xfrm>
          <a:off x="0" y="0"/>
          <a:ext cx="0" cy="0"/>
          <a:chOff x="0" y="0"/>
          <a:chExt cx="0" cy="0"/>
        </a:xfrm>
      </p:grpSpPr>
      <p:sp>
        <p:nvSpPr>
          <p:cNvPr id="700" name="Google Shape;700;p45"/>
          <p:cNvSpPr txBox="1">
            <a:spLocks noGrp="1"/>
          </p:cNvSpPr>
          <p:nvPr>
            <p:ph type="title" idx="4294967295"/>
          </p:nvPr>
        </p:nvSpPr>
        <p:spPr>
          <a:xfrm>
            <a:off x="464634" y="403917"/>
            <a:ext cx="5653668"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Meet the Ahoy Travel team!</a:t>
            </a:r>
            <a:endParaRPr dirty="0"/>
          </a:p>
        </p:txBody>
      </p:sp>
      <p:sp>
        <p:nvSpPr>
          <p:cNvPr id="701" name="Google Shape;701;p4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703" name="Google Shape;703;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Barlow"/>
                <a:ea typeface="Barlow"/>
                <a:cs typeface="Barlow"/>
                <a:sym typeface="Barlow"/>
              </a:rPr>
              <a:t>Alec Riding</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705" name="Google Shape;705;p45"/>
          <p:cNvSpPr txBox="1"/>
          <p:nvPr/>
        </p:nvSpPr>
        <p:spPr>
          <a:xfrm>
            <a:off x="3725112"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Avais Hussain</a:t>
            </a:r>
            <a:br>
              <a:rPr lang="en" dirty="0">
                <a:latin typeface="Barlow"/>
                <a:ea typeface="Barlow"/>
                <a:cs typeface="Barlow"/>
                <a:sym typeface="Barlow"/>
              </a:rPr>
            </a:b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707" name="Google Shape;707;p45"/>
          <p:cNvSpPr txBox="1"/>
          <p:nvPr/>
        </p:nvSpPr>
        <p:spPr>
          <a:xfrm>
            <a:off x="6893901" y="336614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James Croxford</a:t>
            </a:r>
            <a:br>
              <a:rPr lang="en" dirty="0">
                <a:latin typeface="Barlow"/>
                <a:ea typeface="Barlow"/>
                <a:cs typeface="Barlow"/>
                <a:sym typeface="Barlow"/>
              </a:rPr>
            </a:b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2" name="Picture Placeholder 16">
            <a:extLst>
              <a:ext uri="{FF2B5EF4-FFF2-40B4-BE49-F238E27FC236}">
                <a16:creationId xmlns:a16="http://schemas.microsoft.com/office/drawing/2014/main" id="{B7321586-31D0-9D3D-C533-9AF2C45A2EDE}"/>
              </a:ext>
            </a:extLst>
          </p:cNvPr>
          <p:cNvPicPr>
            <a:picLocks noChangeAspect="1"/>
          </p:cNvPicPr>
          <p:nvPr/>
        </p:nvPicPr>
        <p:blipFill rotWithShape="1">
          <a:blip r:embed="rId3"/>
          <a:srcRect l="6322" t="5814" r="5616" b="5814"/>
          <a:stretch/>
        </p:blipFill>
        <p:spPr>
          <a:xfrm>
            <a:off x="6771135" y="1444375"/>
            <a:ext cx="1734733" cy="1853440"/>
          </a:xfrm>
          <a:prstGeom prst="rect">
            <a:avLst/>
          </a:prstGeom>
        </p:spPr>
      </p:pic>
      <p:pic>
        <p:nvPicPr>
          <p:cNvPr id="3" name="Picture Placeholder 25">
            <a:extLst>
              <a:ext uri="{FF2B5EF4-FFF2-40B4-BE49-F238E27FC236}">
                <a16:creationId xmlns:a16="http://schemas.microsoft.com/office/drawing/2014/main" id="{CFCF6874-39C9-7122-419C-6C000D56D5D1}"/>
              </a:ext>
            </a:extLst>
          </p:cNvPr>
          <p:cNvPicPr>
            <a:picLocks noChangeAspect="1"/>
          </p:cNvPicPr>
          <p:nvPr/>
        </p:nvPicPr>
        <p:blipFill rotWithShape="1">
          <a:blip r:embed="rId4"/>
          <a:srcRect l="6405" t="5660" r="6623" b="5660"/>
          <a:stretch/>
        </p:blipFill>
        <p:spPr>
          <a:xfrm>
            <a:off x="3765966" y="1444375"/>
            <a:ext cx="1611967" cy="1853440"/>
          </a:xfrm>
          <a:prstGeom prst="rect">
            <a:avLst/>
          </a:prstGeom>
          <a:solidFill>
            <a:srgbClr val="D2D592">
              <a:lumMod val="60000"/>
              <a:lumOff val="40000"/>
            </a:srgbClr>
          </a:solidFill>
          <a:ln>
            <a:noFill/>
          </a:ln>
        </p:spPr>
      </p:pic>
      <p:pic>
        <p:nvPicPr>
          <p:cNvPr id="4" name="Picture 2">
            <a:extLst>
              <a:ext uri="{FF2B5EF4-FFF2-40B4-BE49-F238E27FC236}">
                <a16:creationId xmlns:a16="http://schemas.microsoft.com/office/drawing/2014/main" id="{EA1E2DAC-CA78-8D8A-1C23-DF1B6693F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78" t="30391" r="11005" b="11751"/>
          <a:stretch/>
        </p:blipFill>
        <p:spPr bwMode="auto">
          <a:xfrm>
            <a:off x="860325" y="1444375"/>
            <a:ext cx="1611967" cy="1853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373D-DDB3-61EE-3333-125560E4784E}"/>
              </a:ext>
            </a:extLst>
          </p:cNvPr>
          <p:cNvSpPr>
            <a:spLocks noGrp="1"/>
          </p:cNvSpPr>
          <p:nvPr>
            <p:ph type="ctrTitle"/>
          </p:nvPr>
        </p:nvSpPr>
        <p:spPr/>
        <p:txBody>
          <a:bodyPr/>
          <a:lstStyle/>
          <a:p>
            <a:r>
              <a:rPr lang="en-GB" dirty="0"/>
              <a:t>Defects</a:t>
            </a:r>
          </a:p>
        </p:txBody>
      </p:sp>
      <p:sp>
        <p:nvSpPr>
          <p:cNvPr id="3" name="Subtitle 2">
            <a:extLst>
              <a:ext uri="{FF2B5EF4-FFF2-40B4-BE49-F238E27FC236}">
                <a16:creationId xmlns:a16="http://schemas.microsoft.com/office/drawing/2014/main" id="{442444F3-1E56-84D0-1767-5E9DCEBF7E9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73039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E8F-6860-0495-11AD-D7CEAD79B04B}"/>
              </a:ext>
            </a:extLst>
          </p:cNvPr>
          <p:cNvSpPr>
            <a:spLocks noGrp="1"/>
          </p:cNvSpPr>
          <p:nvPr>
            <p:ph type="title"/>
          </p:nvPr>
        </p:nvSpPr>
        <p:spPr/>
        <p:txBody>
          <a:bodyPr/>
          <a:lstStyle/>
          <a:p>
            <a:r>
              <a:rPr lang="en-GB" dirty="0"/>
              <a:t>Bug report </a:t>
            </a:r>
          </a:p>
        </p:txBody>
      </p:sp>
      <p:sp>
        <p:nvSpPr>
          <p:cNvPr id="3" name="Text Placeholder 2">
            <a:extLst>
              <a:ext uri="{FF2B5EF4-FFF2-40B4-BE49-F238E27FC236}">
                <a16:creationId xmlns:a16="http://schemas.microsoft.com/office/drawing/2014/main" id="{F97A01F3-8F1D-AD7D-4C6B-3505520EEDE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87612D34-9D47-CE56-E110-EB04AD6D53D5}"/>
              </a:ext>
            </a:extLst>
          </p:cNvPr>
          <p:cNvSpPr>
            <a:spLocks noGrp="1"/>
          </p:cNvSpPr>
          <p:nvPr>
            <p:ph type="body" idx="2"/>
          </p:nvPr>
        </p:nvSpPr>
        <p:spPr/>
        <p:txBody>
          <a:bodyPr/>
          <a:lstStyle/>
          <a:p>
            <a:endParaRPr lang="en-GB"/>
          </a:p>
        </p:txBody>
      </p:sp>
      <p:sp>
        <p:nvSpPr>
          <p:cNvPr id="5" name="Text Placeholder 4">
            <a:extLst>
              <a:ext uri="{FF2B5EF4-FFF2-40B4-BE49-F238E27FC236}">
                <a16:creationId xmlns:a16="http://schemas.microsoft.com/office/drawing/2014/main" id="{BDA3526B-CE25-F674-4D54-52F80B40661C}"/>
              </a:ext>
            </a:extLst>
          </p:cNvPr>
          <p:cNvSpPr>
            <a:spLocks noGrp="1"/>
          </p:cNvSpPr>
          <p:nvPr>
            <p:ph type="body" idx="3"/>
          </p:nvPr>
        </p:nvSpPr>
        <p:spPr/>
        <p:txBody>
          <a:bodyPr/>
          <a:lstStyle/>
          <a:p>
            <a:endParaRPr lang="en-GB"/>
          </a:p>
        </p:txBody>
      </p:sp>
      <p:sp>
        <p:nvSpPr>
          <p:cNvPr id="6" name="Slide Number Placeholder 5">
            <a:extLst>
              <a:ext uri="{FF2B5EF4-FFF2-40B4-BE49-F238E27FC236}">
                <a16:creationId xmlns:a16="http://schemas.microsoft.com/office/drawing/2014/main" id="{863CE669-31A3-F611-E8ED-A7EC2E944D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6022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49EF-CB23-6995-186D-2D94B2D9A1EE}"/>
              </a:ext>
            </a:extLst>
          </p:cNvPr>
          <p:cNvSpPr>
            <a:spLocks noGrp="1"/>
          </p:cNvSpPr>
          <p:nvPr>
            <p:ph type="ctrTitle"/>
          </p:nvPr>
        </p:nvSpPr>
        <p:spPr/>
        <p:txBody>
          <a:bodyPr/>
          <a:lstStyle/>
          <a:p>
            <a:r>
              <a:rPr lang="en-GB" dirty="0"/>
              <a:t>Conclusions on Credersi Vend Admin</a:t>
            </a:r>
          </a:p>
        </p:txBody>
      </p:sp>
      <p:sp>
        <p:nvSpPr>
          <p:cNvPr id="3" name="Subtitle 2">
            <a:extLst>
              <a:ext uri="{FF2B5EF4-FFF2-40B4-BE49-F238E27FC236}">
                <a16:creationId xmlns:a16="http://schemas.microsoft.com/office/drawing/2014/main" id="{DF6477E4-71E4-416D-066C-83C2046DFF2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5244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Exhausive Testing is impossible !</a:t>
            </a:r>
          </a:p>
          <a:p>
            <a:pPr marL="0" lvl="0" indent="0" algn="ctr" rtl="0">
              <a:spcBef>
                <a:spcPts val="600"/>
              </a:spcBef>
              <a:spcAft>
                <a:spcPts val="0"/>
              </a:spcAft>
              <a:buNone/>
            </a:pPr>
            <a:endParaRPr lang="en" dirty="0"/>
          </a:p>
          <a:p>
            <a:pPr marL="0" lvl="0" indent="0" algn="ctr" rtl="0">
              <a:spcBef>
                <a:spcPts val="600"/>
              </a:spcBef>
              <a:spcAft>
                <a:spcPts val="0"/>
              </a:spcAft>
              <a:buNone/>
            </a:pPr>
            <a:r>
              <a:rPr lang="en" dirty="0"/>
              <a:t>The absence of errors fallacy !</a:t>
            </a:r>
            <a:endParaRPr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188F-790D-FA55-E60A-E035B5E19D7C}"/>
              </a:ext>
            </a:extLst>
          </p:cNvPr>
          <p:cNvSpPr>
            <a:spLocks noGrp="1"/>
          </p:cNvSpPr>
          <p:nvPr>
            <p:ph type="ctrTitle"/>
          </p:nvPr>
        </p:nvSpPr>
        <p:spPr/>
        <p:txBody>
          <a:bodyPr/>
          <a:lstStyle/>
          <a:p>
            <a:r>
              <a:rPr lang="en-GB" dirty="0"/>
              <a:t>Reflections</a:t>
            </a:r>
          </a:p>
        </p:txBody>
      </p:sp>
      <p:sp>
        <p:nvSpPr>
          <p:cNvPr id="3" name="Subtitle 2">
            <a:extLst>
              <a:ext uri="{FF2B5EF4-FFF2-40B4-BE49-F238E27FC236}">
                <a16:creationId xmlns:a16="http://schemas.microsoft.com/office/drawing/2014/main" id="{A2F9867A-178C-07EB-16CE-183D6CD16AC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7898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7"/>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rgbClr val="FFFFFF"/>
                </a:solidFill>
              </a:rPr>
              <a:t>89,526,124</a:t>
            </a:r>
            <a:endParaRPr sz="9600" dirty="0">
              <a:solidFill>
                <a:srgbClr val="FFFFFF"/>
              </a:solidFill>
            </a:endParaRPr>
          </a:p>
        </p:txBody>
      </p:sp>
      <p:sp>
        <p:nvSpPr>
          <p:cNvPr id="371" name="Google Shape;371;p27"/>
          <p:cNvSpPr txBox="1">
            <a:spLocks noGrp="1"/>
          </p:cNvSpPr>
          <p:nvPr>
            <p:ph type="subTitle" idx="4294967295"/>
          </p:nvPr>
        </p:nvSpPr>
        <p:spPr>
          <a:xfrm>
            <a:off x="685800" y="2954352"/>
            <a:ext cx="7772400" cy="135856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Whoa! That’s a big number, aren’t you proud?</a:t>
            </a:r>
            <a:endParaRPr dirty="0"/>
          </a:p>
        </p:txBody>
      </p:sp>
      <p:sp>
        <p:nvSpPr>
          <p:cNvPr id="372" name="Google Shape;372;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E8F-6860-0495-11AD-D7CEAD79B04B}"/>
              </a:ext>
            </a:extLst>
          </p:cNvPr>
          <p:cNvSpPr>
            <a:spLocks noGrp="1"/>
          </p:cNvSpPr>
          <p:nvPr>
            <p:ph type="title"/>
          </p:nvPr>
        </p:nvSpPr>
        <p:spPr/>
        <p:txBody>
          <a:bodyPr/>
          <a:lstStyle/>
          <a:p>
            <a:r>
              <a:rPr lang="en-GB" dirty="0"/>
              <a:t>Blockers</a:t>
            </a:r>
          </a:p>
        </p:txBody>
      </p:sp>
      <p:sp>
        <p:nvSpPr>
          <p:cNvPr id="6" name="Slide Number Placeholder 5">
            <a:extLst>
              <a:ext uri="{FF2B5EF4-FFF2-40B4-BE49-F238E27FC236}">
                <a16:creationId xmlns:a16="http://schemas.microsoft.com/office/drawing/2014/main" id="{863CE669-31A3-F611-E8ED-A7EC2E944D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
        <p:nvSpPr>
          <p:cNvPr id="7" name="Google Shape;247;p14">
            <a:extLst>
              <a:ext uri="{FF2B5EF4-FFF2-40B4-BE49-F238E27FC236}">
                <a16:creationId xmlns:a16="http://schemas.microsoft.com/office/drawing/2014/main" id="{F6E54518-3F89-0015-419A-1E1FC8E3263B}"/>
              </a:ext>
            </a:extLst>
          </p:cNvPr>
          <p:cNvSpPr txBox="1">
            <a:spLocks noGrp="1"/>
          </p:cNvSpPr>
          <p:nvPr>
            <p:ph type="body" idx="1"/>
          </p:nvPr>
        </p:nvSpPr>
        <p:spPr>
          <a:xfrm>
            <a:off x="457200" y="2020308"/>
            <a:ext cx="5051502" cy="141312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Google Shape;247;p14">
            <a:extLst>
              <a:ext uri="{FF2B5EF4-FFF2-40B4-BE49-F238E27FC236}">
                <a16:creationId xmlns:a16="http://schemas.microsoft.com/office/drawing/2014/main" id="{F975428B-86F7-B7EC-B458-9109120EE652}"/>
              </a:ext>
            </a:extLst>
          </p:cNvPr>
          <p:cNvSpPr txBox="1">
            <a:spLocks/>
          </p:cNvSpPr>
          <p:nvPr/>
        </p:nvSpPr>
        <p:spPr>
          <a:xfrm>
            <a:off x="457200" y="1775380"/>
            <a:ext cx="5051502" cy="1413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285750" indent="-285750">
              <a:buFont typeface="Arial" panose="020B0604020202020204" pitchFamily="34" charset="0"/>
              <a:buChar char="•"/>
            </a:pPr>
            <a:r>
              <a:rPr lang="en-US" dirty="0"/>
              <a:t>Set up environment </a:t>
            </a:r>
          </a:p>
          <a:p>
            <a:pPr marL="285750" indent="-285750">
              <a:buFont typeface="Arial" panose="020B0604020202020204" pitchFamily="34" charset="0"/>
              <a:buChar char="•"/>
            </a:pPr>
            <a:r>
              <a:rPr lang="en-US" dirty="0"/>
              <a:t>Setting up framework</a:t>
            </a:r>
          </a:p>
          <a:p>
            <a:pPr marL="285750" indent="-285750">
              <a:buFont typeface="Arial" panose="020B0604020202020204" pitchFamily="34" charset="0"/>
              <a:buChar char="•"/>
            </a:pPr>
            <a:r>
              <a:rPr lang="en-US" dirty="0"/>
              <a:t>Inexperience team </a:t>
            </a:r>
          </a:p>
          <a:p>
            <a:pPr marL="285750" indent="-285750">
              <a:buFont typeface="Arial" panose="020B0604020202020204" pitchFamily="34" charset="0"/>
              <a:buChar char="•"/>
            </a:pPr>
            <a:r>
              <a:rPr lang="en-US" dirty="0"/>
              <a:t>Debugging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86140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LET’S REVIEW SOME CONCEPTS</a:t>
            </a:r>
            <a:endParaRPr dirty="0"/>
          </a:p>
        </p:txBody>
      </p:sp>
      <p:sp>
        <p:nvSpPr>
          <p:cNvPr id="411" name="Google Shape;411;p30"/>
          <p:cNvSpPr txBox="1">
            <a:spLocks noGrp="1"/>
          </p:cNvSpPr>
          <p:nvPr>
            <p:ph type="body" idx="1"/>
          </p:nvPr>
        </p:nvSpPr>
        <p:spPr>
          <a:xfrm>
            <a:off x="4572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Yellow</a:t>
            </a:r>
            <a:endParaRPr b="1" dirty="0"/>
          </a:p>
          <a:p>
            <a:pPr marL="0" lvl="0" indent="0" algn="l" rtl="0">
              <a:spcBef>
                <a:spcPts val="600"/>
              </a:spcBef>
              <a:spcAft>
                <a:spcPts val="0"/>
              </a:spcAft>
              <a:buNone/>
            </a:pPr>
            <a:r>
              <a:rPr lang="en" sz="1200" dirty="0"/>
              <a:t>Is the color of gold, butter and ripe lemons. In the spectrum of visible light, yellow is found between green and orange.</a:t>
            </a:r>
            <a:endParaRPr sz="1200" dirty="0"/>
          </a:p>
        </p:txBody>
      </p:sp>
      <p:sp>
        <p:nvSpPr>
          <p:cNvPr id="412" name="Google Shape;412;p30"/>
          <p:cNvSpPr txBox="1">
            <a:spLocks noGrp="1"/>
          </p:cNvSpPr>
          <p:nvPr>
            <p:ph type="body" idx="2"/>
          </p:nvPr>
        </p:nvSpPr>
        <p:spPr>
          <a:xfrm>
            <a:off x="219835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413" name="Google Shape;413;p30"/>
          <p:cNvSpPr txBox="1">
            <a:spLocks noGrp="1"/>
          </p:cNvSpPr>
          <p:nvPr>
            <p:ph type="body" idx="3"/>
          </p:nvPr>
        </p:nvSpPr>
        <p:spPr>
          <a:xfrm>
            <a:off x="39395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414" name="Google Shape;414;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415" name="Google Shape;415;p30"/>
          <p:cNvSpPr txBox="1">
            <a:spLocks noGrp="1"/>
          </p:cNvSpPr>
          <p:nvPr>
            <p:ph type="body" idx="1"/>
          </p:nvPr>
        </p:nvSpPr>
        <p:spPr>
          <a:xfrm>
            <a:off x="4572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416" name="Google Shape;416;p30"/>
          <p:cNvSpPr txBox="1">
            <a:spLocks noGrp="1"/>
          </p:cNvSpPr>
          <p:nvPr>
            <p:ph type="body" idx="2"/>
          </p:nvPr>
        </p:nvSpPr>
        <p:spPr>
          <a:xfrm>
            <a:off x="219835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sz="1200" dirty="0"/>
              <a:t>Is the colour of the clear sky and the deep sea. It is located between violet and green on the optical spectrum.</a:t>
            </a:r>
            <a:endParaRPr sz="1200" dirty="0"/>
          </a:p>
        </p:txBody>
      </p:sp>
      <p:sp>
        <p:nvSpPr>
          <p:cNvPr id="417" name="Google Shape;417;p30"/>
          <p:cNvSpPr txBox="1">
            <a:spLocks noGrp="1"/>
          </p:cNvSpPr>
          <p:nvPr>
            <p:ph type="body" idx="3"/>
          </p:nvPr>
        </p:nvSpPr>
        <p:spPr>
          <a:xfrm>
            <a:off x="39395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Red</a:t>
            </a:r>
            <a:endParaRPr b="1" dirty="0"/>
          </a:p>
          <a:p>
            <a:pPr marL="0" lvl="0" indent="0" algn="l" rtl="0">
              <a:spcBef>
                <a:spcPts val="600"/>
              </a:spcBef>
              <a:spcAft>
                <a:spcPts val="0"/>
              </a:spcAft>
              <a:buNone/>
            </a:pPr>
            <a:r>
              <a:rPr lang="en" sz="1200" dirty="0"/>
              <a:t>Is the color of blood, and because of this it has historically been associated with sacrifice, danger and courage. </a:t>
            </a:r>
            <a:endParaRPr sz="1200" dirty="0"/>
          </a:p>
          <a:p>
            <a:pPr marL="0" lvl="0" indent="0" algn="l" rtl="0">
              <a:spcBef>
                <a:spcPts val="600"/>
              </a:spcBef>
              <a:spcAft>
                <a:spcPts val="0"/>
              </a:spcAft>
              <a:buNone/>
            </a:pPr>
            <a:endParaRPr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CREDITS</a:t>
            </a:r>
            <a:endParaRPr dirty="0"/>
          </a:p>
        </p:txBody>
      </p:sp>
      <p:sp>
        <p:nvSpPr>
          <p:cNvPr id="505" name="Google Shape;505;p36"/>
          <p:cNvSpPr txBox="1">
            <a:spLocks noGrp="1"/>
          </p:cNvSpPr>
          <p:nvPr>
            <p:ph type="body" idx="1"/>
          </p:nvPr>
        </p:nvSpPr>
        <p:spPr>
          <a:xfrm>
            <a:off x="457200" y="1573529"/>
            <a:ext cx="5138700" cy="329565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Special thanks to all the people who helped and supported us during the project:</a:t>
            </a:r>
          </a:p>
          <a:p>
            <a:pPr marL="342900" indent="-342900"/>
            <a:r>
              <a:rPr lang="en" dirty="0"/>
              <a:t>Laurence Martin (Floz)</a:t>
            </a:r>
          </a:p>
          <a:p>
            <a:pPr marL="342900" indent="-342900"/>
            <a:r>
              <a:rPr lang="en" sz="2400" dirty="0"/>
              <a:t>Madeline </a:t>
            </a:r>
            <a:r>
              <a:rPr lang="en" dirty="0"/>
              <a:t>Harrop</a:t>
            </a:r>
          </a:p>
          <a:p>
            <a:pPr marL="342900" indent="-342900"/>
            <a:r>
              <a:rPr lang="en" sz="2400" dirty="0"/>
              <a:t>St</a:t>
            </a:r>
            <a:r>
              <a:rPr lang="en" dirty="0"/>
              <a:t>even Knowles </a:t>
            </a:r>
          </a:p>
          <a:p>
            <a:pPr marL="342900" indent="-342900"/>
            <a:r>
              <a:rPr lang="en" sz="2400" dirty="0"/>
              <a:t>Amir</a:t>
            </a:r>
            <a:r>
              <a:rPr lang="en" dirty="0"/>
              <a:t>a and Andy  </a:t>
            </a:r>
            <a:endParaRPr sz="2400" dirty="0"/>
          </a:p>
          <a:p>
            <a:pPr marL="457200" lvl="0" indent="-381000" algn="l" rtl="0">
              <a:lnSpc>
                <a:spcPct val="115000"/>
              </a:lnSpc>
              <a:spcBef>
                <a:spcPts val="0"/>
              </a:spcBef>
              <a:spcAft>
                <a:spcPts val="0"/>
              </a:spcAft>
              <a:buSzPts val="2400"/>
              <a:buChar char="▹"/>
            </a:pPr>
            <a:endParaRPr sz="2400" dirty="0">
              <a:solidFill>
                <a:srgbClr val="6463BD"/>
              </a:solidFill>
            </a:endParaRPr>
          </a:p>
        </p:txBody>
      </p:sp>
      <p:sp>
        <p:nvSpPr>
          <p:cNvPr id="506" name="Google Shape;506;p3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150541" y="2205154"/>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 FOR KINDLY LISTENING!</a:t>
            </a:r>
            <a:endParaRPr sz="6000" dirty="0"/>
          </a:p>
        </p:txBody>
      </p:sp>
      <p:sp>
        <p:nvSpPr>
          <p:cNvPr id="497" name="Google Shape;497;p35"/>
          <p:cNvSpPr txBox="1">
            <a:spLocks noGrp="1"/>
          </p:cNvSpPr>
          <p:nvPr>
            <p:ph type="subTitle" idx="4294967295"/>
          </p:nvPr>
        </p:nvSpPr>
        <p:spPr>
          <a:xfrm>
            <a:off x="440473" y="3520763"/>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dirty="0"/>
              <a:t>Any questions?</a:t>
            </a:r>
            <a:endParaRPr sz="3600" b="1" dirty="0"/>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598450" y="133491"/>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Agenda</a:t>
            </a:r>
            <a:endParaRPr dirty="0"/>
          </a:p>
        </p:txBody>
      </p:sp>
      <p:sp>
        <p:nvSpPr>
          <p:cNvPr id="262" name="Google Shape;262;p16"/>
          <p:cNvSpPr txBox="1">
            <a:spLocks noGrp="1"/>
          </p:cNvSpPr>
          <p:nvPr>
            <p:ph type="body" idx="1"/>
          </p:nvPr>
        </p:nvSpPr>
        <p:spPr>
          <a:xfrm>
            <a:off x="316549" y="990891"/>
            <a:ext cx="5138700" cy="4598226"/>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dirty="0"/>
              <a:t>Introduction​ Of Product And Requirements</a:t>
            </a:r>
          </a:p>
          <a:p>
            <a:pPr marL="342900" indent="-342900">
              <a:buFont typeface="Arial" panose="020B0604020202020204" pitchFamily="34" charset="0"/>
              <a:buChar char="•"/>
            </a:pPr>
            <a:r>
              <a:rPr lang="en-US" dirty="0"/>
              <a:t>​Approach and Planning</a:t>
            </a:r>
          </a:p>
          <a:p>
            <a:pPr marL="342900" indent="-342900">
              <a:buFont typeface="Arial" panose="020B0604020202020204" pitchFamily="34" charset="0"/>
              <a:buChar char="•"/>
            </a:pPr>
            <a:r>
              <a:rPr lang="en-US" dirty="0"/>
              <a:t>Test Case Design</a:t>
            </a:r>
          </a:p>
          <a:p>
            <a:pPr marL="342900" indent="-342900">
              <a:buFont typeface="Arial" panose="020B0604020202020204" pitchFamily="34" charset="0"/>
              <a:buChar char="•"/>
            </a:pPr>
            <a:r>
              <a:rPr lang="en-US" dirty="0"/>
              <a:t>​Testing the levels</a:t>
            </a:r>
          </a:p>
          <a:p>
            <a:pPr marL="342900" indent="-342900">
              <a:buFont typeface="Arial" panose="020B0604020202020204" pitchFamily="34" charset="0"/>
              <a:buChar char="•"/>
            </a:pPr>
            <a:r>
              <a:rPr lang="en-US" dirty="0"/>
              <a:t>Bug Reports</a:t>
            </a:r>
          </a:p>
          <a:p>
            <a:pPr marL="342900" indent="-342900">
              <a:buFont typeface="Arial" panose="020B0604020202020204" pitchFamily="34" charset="0"/>
              <a:buChar char="•"/>
            </a:pPr>
            <a:r>
              <a:rPr lang="en-US" dirty="0"/>
              <a:t>Blockers</a:t>
            </a:r>
          </a:p>
          <a:p>
            <a:pPr marL="342900" indent="-342900">
              <a:buFont typeface="Arial" panose="020B0604020202020204" pitchFamily="34" charset="0"/>
              <a:buChar char="•"/>
            </a:pPr>
            <a:r>
              <a:rPr lang="en-US" dirty="0"/>
              <a:t>Summary </a:t>
            </a: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Effect transition="in" filter="fade">
                                      <p:cBhvr>
                                        <p:cTn id="7" dur="500"/>
                                        <p:tgtEl>
                                          <p:spTgt spid="2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Effect transition="in" filter="fade">
                                      <p:cBhvr>
                                        <p:cTn id="12" dur="500"/>
                                        <p:tgtEl>
                                          <p:spTgt spid="2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Effect transition="in" filter="fade">
                                      <p:cBhvr>
                                        <p:cTn id="17" dur="500"/>
                                        <p:tgtEl>
                                          <p:spTgt spid="2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Effect transition="in" filter="fade">
                                      <p:cBhvr>
                                        <p:cTn id="22" dur="500"/>
                                        <p:tgtEl>
                                          <p:spTgt spid="2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Effect transition="in" filter="fade">
                                      <p:cBhvr>
                                        <p:cTn id="27" dur="500"/>
                                        <p:tgtEl>
                                          <p:spTgt spid="2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Effect transition="in" filter="fade">
                                      <p:cBhvr>
                                        <p:cTn id="32" dur="500"/>
                                        <p:tgtEl>
                                          <p:spTgt spid="2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2">
                                            <p:txEl>
                                              <p:pRg st="6" end="6"/>
                                            </p:txEl>
                                          </p:spTgt>
                                        </p:tgtEl>
                                        <p:attrNameLst>
                                          <p:attrName>style.visibility</p:attrName>
                                        </p:attrNameLst>
                                      </p:cBhvr>
                                      <p:to>
                                        <p:strVal val="visible"/>
                                      </p:to>
                                    </p:set>
                                    <p:animEffect transition="in" filter="fade">
                                      <p:cBhvr>
                                        <p:cTn id="37" dur="500"/>
                                        <p:tgtEl>
                                          <p:spTgt spid="2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587829" y="75842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 </a:t>
            </a:r>
            <a:endParaRPr dirty="0"/>
          </a:p>
        </p:txBody>
      </p:sp>
      <p:sp>
        <p:nvSpPr>
          <p:cNvPr id="247" name="Google Shape;247;p14"/>
          <p:cNvSpPr txBox="1">
            <a:spLocks noGrp="1"/>
          </p:cNvSpPr>
          <p:nvPr>
            <p:ph type="body" idx="1"/>
          </p:nvPr>
        </p:nvSpPr>
        <p:spPr>
          <a:xfrm>
            <a:off x="457200" y="2020308"/>
            <a:ext cx="5051502" cy="141312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Founded in 2009, Bury St Edmunds </a:t>
            </a:r>
          </a:p>
          <a:p>
            <a:pPr marL="285750" indent="-285750">
              <a:buFont typeface="Arial" panose="020B0604020202020204" pitchFamily="34" charset="0"/>
              <a:buChar char="•"/>
            </a:pPr>
            <a:r>
              <a:rPr lang="en-US" dirty="0"/>
              <a:t>Supply and operate vending machines </a:t>
            </a:r>
          </a:p>
          <a:p>
            <a:pPr marL="285750" indent="-285750">
              <a:buFont typeface="Arial" panose="020B0604020202020204" pitchFamily="34" charset="0"/>
              <a:buChar char="•"/>
            </a:pPr>
            <a:r>
              <a:rPr lang="en-US" dirty="0"/>
              <a:t> They sell premium Suffolk products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47" name="Google Shape;247;p14"/>
          <p:cNvSpPr txBox="1">
            <a:spLocks noGrp="1"/>
          </p:cNvSpPr>
          <p:nvPr>
            <p:ph type="body" idx="1"/>
          </p:nvPr>
        </p:nvSpPr>
        <p:spPr>
          <a:xfrm>
            <a:off x="544398" y="1444375"/>
            <a:ext cx="5051502" cy="23589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Web based Application </a:t>
            </a:r>
          </a:p>
          <a:p>
            <a:pPr marL="285750" indent="-285750">
              <a:buFont typeface="Arial" panose="020B0604020202020204" pitchFamily="34" charset="0"/>
              <a:buChar char="•"/>
            </a:pPr>
            <a:r>
              <a:rPr lang="en-US" dirty="0"/>
              <a:t>Which users can use to manage vending machines.</a:t>
            </a:r>
          </a:p>
          <a:p>
            <a:pPr marL="285750" indent="-285750">
              <a:buFont typeface="Arial" panose="020B0604020202020204" pitchFamily="34" charset="0"/>
              <a:buChar char="•"/>
            </a:pPr>
            <a:r>
              <a:rPr lang="en-US" dirty="0"/>
              <a:t>Hosting a database, using NEO4J.</a:t>
            </a:r>
          </a:p>
          <a:p>
            <a:pPr marL="285750" indent="-285750">
              <a:buFont typeface="Arial" panose="020B0604020202020204" pitchFamily="34" charset="0"/>
              <a:buChar char="•"/>
            </a:pPr>
            <a:r>
              <a:rPr lang="en-US" dirty="0"/>
              <a:t>The main functions of the application are: 	</a:t>
            </a:r>
          </a:p>
          <a:p>
            <a:pPr marL="800100" lvl="1" indent="-342900">
              <a:buFont typeface="+mj-lt"/>
              <a:buAutoNum type="arabicPeriod"/>
            </a:pPr>
            <a:r>
              <a:rPr lang="en-US" dirty="0"/>
              <a:t>Login</a:t>
            </a:r>
          </a:p>
          <a:p>
            <a:pPr marL="800100" lvl="1" indent="-342900">
              <a:buFont typeface="+mj-lt"/>
              <a:buAutoNum type="arabicPeriod"/>
            </a:pPr>
            <a:r>
              <a:rPr lang="en-US" dirty="0"/>
              <a:t>Create Customer Companies</a:t>
            </a:r>
          </a:p>
          <a:p>
            <a:pPr marL="800100" lvl="1" indent="-342900">
              <a:buFont typeface="+mj-lt"/>
              <a:buAutoNum type="arabicPeriod"/>
            </a:pPr>
            <a:r>
              <a:rPr lang="en-US" dirty="0"/>
              <a:t>Create Sites</a:t>
            </a:r>
          </a:p>
          <a:p>
            <a:pPr marL="800100" lvl="1" indent="-342900">
              <a:buFont typeface="+mj-lt"/>
              <a:buAutoNum type="arabicPeriod"/>
            </a:pPr>
            <a:r>
              <a:rPr lang="en-US" dirty="0"/>
              <a:t>Create Machines</a:t>
            </a: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6" name="Picture 2" descr="Introduction to the Neo4j Graph Database – BMC Software | Blogs">
            <a:extLst>
              <a:ext uri="{FF2B5EF4-FFF2-40B4-BE49-F238E27FC236}">
                <a16:creationId xmlns:a16="http://schemas.microsoft.com/office/drawing/2014/main" id="{5655CE47-96EB-B4E9-4722-D925CFB42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6" t="5392" r="4226" b="9512"/>
          <a:stretch/>
        </p:blipFill>
        <p:spPr bwMode="auto">
          <a:xfrm>
            <a:off x="3627863" y="278712"/>
            <a:ext cx="2253527" cy="1289893"/>
          </a:xfrm>
          <a:prstGeom prst="rect">
            <a:avLst/>
          </a:prstGeom>
          <a:solidFill>
            <a:srgbClr val="FFFFFF"/>
          </a:solidFill>
        </p:spPr>
      </p:pic>
    </p:spTree>
    <p:extLst>
      <p:ext uri="{BB962C8B-B14F-4D97-AF65-F5344CB8AC3E}">
        <p14:creationId xmlns:p14="http://schemas.microsoft.com/office/powerpoint/2010/main" val="155076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5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500"/>
                                        <p:tgtEl>
                                          <p:spTgt spid="2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7">
                                            <p:txEl>
                                              <p:pRg st="3" end="3"/>
                                            </p:txEl>
                                          </p:spTgt>
                                        </p:tgtEl>
                                        <p:attrNameLst>
                                          <p:attrName>style.visibility</p:attrName>
                                        </p:attrNameLst>
                                      </p:cBhvr>
                                      <p:to>
                                        <p:strVal val="visible"/>
                                      </p:to>
                                    </p:set>
                                    <p:animEffect transition="in" filter="fade">
                                      <p:cBhvr>
                                        <p:cTn id="22" dur="500"/>
                                        <p:tgtEl>
                                          <p:spTgt spid="24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7">
                                            <p:txEl>
                                              <p:pRg st="4" end="4"/>
                                            </p:txEl>
                                          </p:spTgt>
                                        </p:tgtEl>
                                        <p:attrNameLst>
                                          <p:attrName>style.visibility</p:attrName>
                                        </p:attrNameLst>
                                      </p:cBhvr>
                                      <p:to>
                                        <p:strVal val="visible"/>
                                      </p:to>
                                    </p:set>
                                    <p:animEffect transition="in" filter="fade">
                                      <p:cBhvr>
                                        <p:cTn id="25" dur="500"/>
                                        <p:tgtEl>
                                          <p:spTgt spid="247">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7">
                                            <p:txEl>
                                              <p:pRg st="5" end="5"/>
                                            </p:txEl>
                                          </p:spTgt>
                                        </p:tgtEl>
                                        <p:attrNameLst>
                                          <p:attrName>style.visibility</p:attrName>
                                        </p:attrNameLst>
                                      </p:cBhvr>
                                      <p:to>
                                        <p:strVal val="visible"/>
                                      </p:to>
                                    </p:set>
                                    <p:animEffect transition="in" filter="fade">
                                      <p:cBhvr>
                                        <p:cTn id="28" dur="500"/>
                                        <p:tgtEl>
                                          <p:spTgt spid="247">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7">
                                            <p:txEl>
                                              <p:pRg st="6" end="6"/>
                                            </p:txEl>
                                          </p:spTgt>
                                        </p:tgtEl>
                                        <p:attrNameLst>
                                          <p:attrName>style.visibility</p:attrName>
                                        </p:attrNameLst>
                                      </p:cBhvr>
                                      <p:to>
                                        <p:strVal val="visible"/>
                                      </p:to>
                                    </p:set>
                                    <p:animEffect transition="in" filter="fade">
                                      <p:cBhvr>
                                        <p:cTn id="31" dur="500"/>
                                        <p:tgtEl>
                                          <p:spTgt spid="247">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7">
                                            <p:txEl>
                                              <p:pRg st="7" end="7"/>
                                            </p:txEl>
                                          </p:spTgt>
                                        </p:tgtEl>
                                        <p:attrNameLst>
                                          <p:attrName>style.visibility</p:attrName>
                                        </p:attrNameLst>
                                      </p:cBhvr>
                                      <p:to>
                                        <p:strVal val="visible"/>
                                      </p:to>
                                    </p:set>
                                    <p:animEffect transition="in" filter="fade">
                                      <p:cBhvr>
                                        <p:cTn id="34" dur="500"/>
                                        <p:tgtEl>
                                          <p:spTgt spid="2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B317BD-1BF0-1F2E-D1EA-41CE37970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3" name="Title 2">
            <a:extLst>
              <a:ext uri="{FF2B5EF4-FFF2-40B4-BE49-F238E27FC236}">
                <a16:creationId xmlns:a16="http://schemas.microsoft.com/office/drawing/2014/main" id="{788C7CC2-D554-8CC7-E477-3F0987ECBFF9}"/>
              </a:ext>
            </a:extLst>
          </p:cNvPr>
          <p:cNvSpPr>
            <a:spLocks noGrp="1"/>
          </p:cNvSpPr>
          <p:nvPr>
            <p:ph type="title"/>
          </p:nvPr>
        </p:nvSpPr>
        <p:spPr/>
        <p:txBody>
          <a:bodyPr/>
          <a:lstStyle/>
          <a:p>
            <a:r>
              <a:rPr lang="en-GB" dirty="0"/>
              <a:t>Credersi Vend Admin</a:t>
            </a:r>
          </a:p>
        </p:txBody>
      </p:sp>
      <p:sp>
        <p:nvSpPr>
          <p:cNvPr id="4" name="Text Placeholder 3">
            <a:extLst>
              <a:ext uri="{FF2B5EF4-FFF2-40B4-BE49-F238E27FC236}">
                <a16:creationId xmlns:a16="http://schemas.microsoft.com/office/drawing/2014/main" id="{C59A0F6E-2397-5C03-4292-17A34077562A}"/>
              </a:ext>
            </a:extLst>
          </p:cNvPr>
          <p:cNvSpPr>
            <a:spLocks noGrp="1"/>
          </p:cNvSpPr>
          <p:nvPr>
            <p:ph type="body" idx="1"/>
          </p:nvPr>
        </p:nvSpPr>
        <p:spPr/>
        <p:txBody>
          <a:bodyPr/>
          <a:lstStyle/>
          <a:p>
            <a:r>
              <a:rPr lang="en-GB" dirty="0"/>
              <a:t>DEMO HERE</a:t>
            </a:r>
          </a:p>
        </p:txBody>
      </p:sp>
    </p:spTree>
    <p:extLst>
      <p:ext uri="{BB962C8B-B14F-4D97-AF65-F5344CB8AC3E}">
        <p14:creationId xmlns:p14="http://schemas.microsoft.com/office/powerpoint/2010/main" val="5644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D7C6-F650-1EED-A2AB-973834226D93}"/>
              </a:ext>
            </a:extLst>
          </p:cNvPr>
          <p:cNvSpPr>
            <a:spLocks noGrp="1"/>
          </p:cNvSpPr>
          <p:nvPr>
            <p:ph type="title"/>
          </p:nvPr>
        </p:nvSpPr>
        <p:spPr>
          <a:xfrm>
            <a:off x="187779" y="178761"/>
            <a:ext cx="5138700" cy="857400"/>
          </a:xfrm>
        </p:spPr>
        <p:txBody>
          <a:bodyPr/>
          <a:lstStyle/>
          <a:p>
            <a:r>
              <a:rPr lang="en-GB" dirty="0"/>
              <a:t>Objectives </a:t>
            </a:r>
          </a:p>
        </p:txBody>
      </p:sp>
      <p:sp>
        <p:nvSpPr>
          <p:cNvPr id="5" name="Slide Number Placeholder 4">
            <a:extLst>
              <a:ext uri="{FF2B5EF4-FFF2-40B4-BE49-F238E27FC236}">
                <a16:creationId xmlns:a16="http://schemas.microsoft.com/office/drawing/2014/main" id="{D50148D0-2902-FDA4-7502-768F404B80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6" name="Google Shape;247;p14">
            <a:extLst>
              <a:ext uri="{FF2B5EF4-FFF2-40B4-BE49-F238E27FC236}">
                <a16:creationId xmlns:a16="http://schemas.microsoft.com/office/drawing/2014/main" id="{A099E302-A7A4-8640-FBC6-E86F58949989}"/>
              </a:ext>
            </a:extLst>
          </p:cNvPr>
          <p:cNvSpPr txBox="1">
            <a:spLocks noGrp="1"/>
          </p:cNvSpPr>
          <p:nvPr>
            <p:ph type="body" idx="1"/>
          </p:nvPr>
        </p:nvSpPr>
        <p:spPr>
          <a:xfrm>
            <a:off x="359228" y="1603929"/>
            <a:ext cx="5051502" cy="2644877"/>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GB" sz="1800" b="1" i="1" dirty="0">
                <a:effectLst/>
                <a:latin typeface="Calibri" panose="020F0502020204030204" pitchFamily="34" charset="0"/>
                <a:ea typeface="Calibri" panose="020F0502020204030204" pitchFamily="34" charset="0"/>
                <a:cs typeface="Times New Roman" panose="02020603050405020304" pitchFamily="18" charset="0"/>
              </a:rPr>
              <a:t>OBJECTIVE: to provide sufficient evidence to evaluate levels of confidence in the quality of the software</a:t>
            </a:r>
            <a:endParaRPr lang="en-US" dirty="0"/>
          </a:p>
          <a:p>
            <a:pPr marL="285750" indent="-285750">
              <a:buFont typeface="Arial" panose="020B0604020202020204" pitchFamily="34" charset="0"/>
              <a:buChar char="•"/>
            </a:pPr>
            <a:r>
              <a:rPr lang="en-US" dirty="0"/>
              <a:t>Minimum viable product </a:t>
            </a:r>
          </a:p>
          <a:p>
            <a:pPr marL="285750" indent="-285750">
              <a:buFont typeface="Arial" panose="020B0604020202020204" pitchFamily="34" charset="0"/>
              <a:buChar char="•"/>
            </a:pPr>
            <a:r>
              <a:rPr lang="en-US" dirty="0"/>
              <a:t>Test the application </a:t>
            </a:r>
          </a:p>
          <a:p>
            <a:pPr marL="285750" indent="-285750">
              <a:buFont typeface="Arial" panose="020B0604020202020204" pitchFamily="34" charset="0"/>
              <a:buChar char="•"/>
            </a:pPr>
            <a:r>
              <a:rPr lang="en-US" dirty="0"/>
              <a:t>Find defects to prevent failures</a:t>
            </a:r>
          </a:p>
          <a:p>
            <a:pPr marL="285750" indent="-285750">
              <a:buFont typeface="Arial" panose="020B0604020202020204" pitchFamily="34" charset="0"/>
              <a:buChar char="•"/>
            </a:pPr>
            <a:r>
              <a:rPr lang="en-US" dirty="0"/>
              <a:t>Document bugs </a:t>
            </a:r>
          </a:p>
        </p:txBody>
      </p:sp>
    </p:spTree>
    <p:extLst>
      <p:ext uri="{BB962C8B-B14F-4D97-AF65-F5344CB8AC3E}">
        <p14:creationId xmlns:p14="http://schemas.microsoft.com/office/powerpoint/2010/main" val="279018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Approach and planning</a:t>
            </a:r>
            <a:endParaRPr dirty="0"/>
          </a:p>
        </p:txBody>
      </p:sp>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2687</TotalTime>
  <Words>1635</Words>
  <Application>Microsoft Office PowerPoint</Application>
  <PresentationFormat>On-screen Show (16:9)</PresentationFormat>
  <Paragraphs>302</Paragraphs>
  <Slides>39</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Miriam Libre</vt:lpstr>
      <vt:lpstr>Arial</vt:lpstr>
      <vt:lpstr>Calibri</vt:lpstr>
      <vt:lpstr>Barlow Light</vt:lpstr>
      <vt:lpstr>Work Sans</vt:lpstr>
      <vt:lpstr>Barlow</vt:lpstr>
      <vt:lpstr>Roderigo template</vt:lpstr>
      <vt:lpstr>Credersi-Vend Admin Project</vt:lpstr>
      <vt:lpstr>Housekeeping</vt:lpstr>
      <vt:lpstr>Meet the Ahoy Travel team!</vt:lpstr>
      <vt:lpstr>Agenda</vt:lpstr>
      <vt:lpstr>Background </vt:lpstr>
      <vt:lpstr>Introduction</vt:lpstr>
      <vt:lpstr>Credersi Vend Admin</vt:lpstr>
      <vt:lpstr>Objectives </vt:lpstr>
      <vt:lpstr>Approach and planning</vt:lpstr>
      <vt:lpstr>Approach &amp; planning</vt:lpstr>
      <vt:lpstr>Approach &amp; planning</vt:lpstr>
      <vt:lpstr>PROPOSED WEEkLY PLANNER- WEEK 1</vt:lpstr>
      <vt:lpstr>PROPOSED WEEkLY PLANNER- WEEK 2</vt:lpstr>
      <vt:lpstr>GANTT CHART</vt:lpstr>
      <vt:lpstr>PowerPoint Presentation</vt:lpstr>
      <vt:lpstr>GANTT CHART</vt:lpstr>
      <vt:lpstr>Test Case Design</vt:lpstr>
      <vt:lpstr>Test Case Design </vt:lpstr>
      <vt:lpstr>Test Case Documentation Feedback</vt:lpstr>
      <vt:lpstr>Trello Board</vt:lpstr>
      <vt:lpstr>Credersi Vend Admin</vt:lpstr>
      <vt:lpstr>PowerPoint Presentation</vt:lpstr>
      <vt:lpstr>Testing The Levels</vt:lpstr>
      <vt:lpstr>Four Levels</vt:lpstr>
      <vt:lpstr>Test level we did in order</vt:lpstr>
      <vt:lpstr>PowerPoint Presentation</vt:lpstr>
      <vt:lpstr>PowerPoint Presentation</vt:lpstr>
      <vt:lpstr>PowerPoint Presentation</vt:lpstr>
      <vt:lpstr>PowerPoint Presentation</vt:lpstr>
      <vt:lpstr>Defects</vt:lpstr>
      <vt:lpstr>Bug report </vt:lpstr>
      <vt:lpstr>Conclusions on Credersi Vend Admin</vt:lpstr>
      <vt:lpstr>PowerPoint Presentation</vt:lpstr>
      <vt:lpstr>Reflections</vt:lpstr>
      <vt:lpstr>89,526,124</vt:lpstr>
      <vt:lpstr>Blockers</vt:lpstr>
      <vt:lpstr>LET’S REVIEW SOME CONCEPTS</vt:lpstr>
      <vt:lpstr>CREDITS</vt:lpstr>
      <vt:lpstr>THANKS FOR KINDLY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Credersi-Vend Admin Project</dc:title>
  <dc:creator>Avais Hussain</dc:creator>
  <cp:lastModifiedBy>James Croxford</cp:lastModifiedBy>
  <cp:revision>1</cp:revision>
  <dcterms:modified xsi:type="dcterms:W3CDTF">2022-09-15T15:19:40Z</dcterms:modified>
</cp:coreProperties>
</file>